
<file path=[Content_Types].xml><?xml version="1.0" encoding="utf-8"?>
<Types xmlns="http://schemas.openxmlformats.org/package/2006/content-types">
  <Default Extension="png" ContentType="image/png"/>
  <Default Extension="mp3" ContentType="audio/mpeg"/>
  <Default Extension="bin" ContentType="application/vnd.openxmlformats-officedocument.oleObject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</p:sldMasterIdLst>
  <p:notesMasterIdLst>
    <p:notesMasterId r:id="rId25"/>
  </p:notesMasterIdLst>
  <p:sldIdLst>
    <p:sldId id="279" r:id="rId3"/>
    <p:sldId id="256" r:id="rId4"/>
    <p:sldId id="286" r:id="rId5"/>
    <p:sldId id="281" r:id="rId6"/>
    <p:sldId id="283" r:id="rId7"/>
    <p:sldId id="259" r:id="rId8"/>
    <p:sldId id="287" r:id="rId9"/>
    <p:sldId id="260" r:id="rId10"/>
    <p:sldId id="261" r:id="rId11"/>
    <p:sldId id="262" r:id="rId12"/>
    <p:sldId id="273" r:id="rId13"/>
    <p:sldId id="264" r:id="rId14"/>
    <p:sldId id="288" r:id="rId15"/>
    <p:sldId id="290" r:id="rId16"/>
    <p:sldId id="296" r:id="rId17"/>
    <p:sldId id="291" r:id="rId18"/>
    <p:sldId id="292" r:id="rId19"/>
    <p:sldId id="282" r:id="rId20"/>
    <p:sldId id="297" r:id="rId21"/>
    <p:sldId id="295" r:id="rId22"/>
    <p:sldId id="284" r:id="rId23"/>
    <p:sldId id="298" r:id="rId24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B82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3" d="100"/>
          <a:sy n="73" d="100"/>
        </p:scale>
        <p:origin x="64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B4A387-24BB-4A3E-9190-F0E7BB5AE53F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2321F0B-A55B-47AA-85DC-3F026AC339E1}">
      <dgm:prSet phldrT="[Text]" custT="1"/>
      <dgm:spPr/>
      <dgm:t>
        <a:bodyPr lIns="11430"/>
        <a:lstStyle/>
        <a:p>
          <a:r>
            <a:rPr lang="en-US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</a:t>
          </a:r>
          <a:r>
            <a:rPr lang="en-US" sz="1800" dirty="0">
              <a:latin typeface="Times New Roman" pitchFamily="18" charset="0"/>
              <a:cs typeface="Times New Roman" pitchFamily="18" charset="0"/>
            </a:rPr>
            <a:t> </a:t>
          </a:r>
        </a:p>
      </dgm:t>
    </dgm:pt>
    <dgm:pt modelId="{2523B946-B0B7-4298-AA8A-8B8721187742}" type="parTrans" cxnId="{CA9A88F1-D503-4056-81B0-74D8745CD3DE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E2B1C0F2-6258-41BE-82CF-453315073C42}" type="sibTrans" cxnId="{CA9A88F1-D503-4056-81B0-74D8745CD3DE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30A5D469-4458-488D-914A-23EB03EFAEEF}">
      <dgm:prSet phldrT="[Text]" custT="1"/>
      <dgm:spPr/>
      <dgm:t>
        <a:bodyPr/>
        <a:lstStyle/>
        <a:p>
          <a:r>
            <a:rPr lang="en-US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</a:t>
          </a:r>
        </a:p>
      </dgm:t>
    </dgm:pt>
    <dgm:pt modelId="{71B03DAB-CB0E-4D1F-AB12-DFE1784ECFFC}" type="parTrans" cxnId="{EDD5366F-AC72-4A15-97C6-7A2E5EE5581E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BBD3584C-83E2-4CEA-9139-1230B38E53B6}" type="sibTrans" cxnId="{EDD5366F-AC72-4A15-97C6-7A2E5EE5581E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BDA8D29D-208B-4CF3-A70D-802BE7285815}">
      <dgm:prSet phldrT="[Text]" custT="1"/>
      <dgm:spPr/>
      <dgm:t>
        <a:bodyPr/>
        <a:lstStyle/>
        <a:p>
          <a:r>
            <a:rPr lang="en-US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</a:t>
          </a:r>
        </a:p>
      </dgm:t>
    </dgm:pt>
    <dgm:pt modelId="{3B0613BF-42F9-49C2-A1B7-055ADADF3937}" type="parTrans" cxnId="{03B5EF0B-F0D7-4576-9429-F89E419E483B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45DD40BC-8648-4CAB-AE36-CDF470B50A17}" type="sibTrans" cxnId="{03B5EF0B-F0D7-4576-9429-F89E419E483B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8F5C1B3D-CF11-45C4-931B-3DA945A9440A}">
      <dgm:prSet phldrT="[Text]" custT="1"/>
      <dgm:spPr/>
      <dgm:t>
        <a:bodyPr/>
        <a:lstStyle/>
        <a:p>
          <a:r>
            <a:rPr lang="en-US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</a:t>
          </a:r>
        </a:p>
      </dgm:t>
    </dgm:pt>
    <dgm:pt modelId="{FC946A87-165B-498F-9D64-B4F4A3761CAB}" type="parTrans" cxnId="{DAF9C521-EC80-4334-94EF-881A62E65C86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8DE8663A-BA41-41EF-BC20-1EA0B44814CB}" type="sibTrans" cxnId="{DAF9C521-EC80-4334-94EF-881A62E65C86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2F9A9CDC-106F-4CED-A45B-40559BF48568}">
      <dgm:prSet phldrT="[Text]" custT="1"/>
      <dgm:spPr/>
      <dgm:t>
        <a:bodyPr/>
        <a:lstStyle/>
        <a:p>
          <a:r>
            <a:rPr lang="en-US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7</a:t>
          </a:r>
        </a:p>
      </dgm:t>
    </dgm:pt>
    <dgm:pt modelId="{2A45F80C-8771-46CC-9D9E-7F66542E968F}" type="parTrans" cxnId="{2A4AEC3C-7BEE-4950-99F2-80A25DD2DC4F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8598C0D5-2024-4E85-9E2D-A13961E7FDD8}" type="sibTrans" cxnId="{2A4AEC3C-7BEE-4950-99F2-80A25DD2DC4F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20417CEE-C661-4E56-BA63-B430F2F27476}">
      <dgm:prSet phldrT="[Text]" custT="1"/>
      <dgm:spPr/>
      <dgm:t>
        <a:bodyPr/>
        <a:lstStyle/>
        <a:p>
          <a:r>
            <a:rPr lang="en-US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</a:t>
          </a:r>
        </a:p>
      </dgm:t>
    </dgm:pt>
    <dgm:pt modelId="{2BF0181D-5FE6-4DAD-A36D-4844B3A0D4A7}" type="parTrans" cxnId="{CD05B103-8331-4A3D-8B7B-DDD93B746583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B7ACF1F5-755E-4D01-BD80-CE495A9098E0}" type="sibTrans" cxnId="{CD05B103-8331-4A3D-8B7B-DDD93B746583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E15DEC56-EEAE-4BE8-B9CB-6D84F8A019F6}">
      <dgm:prSet phldrT="[Text]" custT="1"/>
      <dgm:spPr/>
      <dgm:t>
        <a:bodyPr/>
        <a:lstStyle/>
        <a:p>
          <a:r>
            <a:rPr lang="en-US" sz="1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</a:t>
          </a:r>
          <a:endParaRPr lang="en-US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C367FFE-51B9-4AEC-9997-AC3A64783D38}" type="parTrans" cxnId="{9E26945B-A5DF-4C7E-BF1B-6B673CD6BFED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891FAF08-7484-4B8E-B371-0D5D136C8980}" type="sibTrans" cxnId="{9E26945B-A5DF-4C7E-BF1B-6B673CD6BFED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8ACA31B4-F185-49F5-85C5-CC00AF09019A}">
      <dgm:prSet custT="1"/>
      <dgm:spPr/>
      <dgm:t>
        <a:bodyPr/>
        <a:lstStyle/>
        <a:p>
          <a:pPr algn="just"/>
          <a:r>
            <a:rPr lang="en-US" sz="1800" dirty="0" err="1">
              <a:latin typeface="Arial" pitchFamily="34" charset="0"/>
              <a:cs typeface="Arial" pitchFamily="34" charset="0"/>
            </a:rPr>
            <a:t>Vua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Hùng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kén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rể</a:t>
          </a:r>
          <a:endParaRPr lang="en-US" sz="1800" dirty="0">
            <a:latin typeface="Arial" pitchFamily="34" charset="0"/>
            <a:cs typeface="Arial" pitchFamily="34" charset="0"/>
          </a:endParaRPr>
        </a:p>
      </dgm:t>
    </dgm:pt>
    <dgm:pt modelId="{2F32A6D4-403C-462A-B901-8A35300CD7D1}" type="parTrans" cxnId="{88D8AEAB-5D1E-444B-BBAE-CF22EC8AA558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E3528DCA-DB54-47B6-9187-EB608588F061}" type="sibTrans" cxnId="{88D8AEAB-5D1E-444B-BBAE-CF22EC8AA558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9EFA0B0D-574F-428A-8A09-5B014794770C}">
      <dgm:prSet custT="1"/>
      <dgm:spPr/>
      <dgm:t>
        <a:bodyPr/>
        <a:lstStyle/>
        <a:p>
          <a:r>
            <a:rPr lang="en-US" sz="1800" dirty="0" err="1">
              <a:latin typeface="Arial" pitchFamily="34" charset="0"/>
              <a:cs typeface="Arial" pitchFamily="34" charset="0"/>
            </a:rPr>
            <a:t>Sơn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Tinh</a:t>
          </a:r>
          <a:r>
            <a:rPr lang="en-US" sz="1800" dirty="0">
              <a:latin typeface="Arial" pitchFamily="34" charset="0"/>
              <a:cs typeface="Arial" pitchFamily="34" charset="0"/>
            </a:rPr>
            <a:t>, </a:t>
          </a:r>
          <a:r>
            <a:rPr lang="en-US" sz="1800" dirty="0" err="1">
              <a:latin typeface="Arial" pitchFamily="34" charset="0"/>
              <a:cs typeface="Arial" pitchFamily="34" charset="0"/>
            </a:rPr>
            <a:t>Thủy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Tinh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đến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cầu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hôn</a:t>
          </a:r>
          <a:endParaRPr lang="en-US" sz="1800" dirty="0">
            <a:latin typeface="Arial" pitchFamily="34" charset="0"/>
            <a:cs typeface="Arial" pitchFamily="34" charset="0"/>
          </a:endParaRPr>
        </a:p>
      </dgm:t>
    </dgm:pt>
    <dgm:pt modelId="{9339FBF7-5704-41DE-BA5A-DF1BAFB12C6F}" type="parTrans" cxnId="{BFA8DF03-DA93-49C5-9252-417DEE837348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B9BD9CEC-FE4F-4BAA-85FF-3F218192F9B6}" type="sibTrans" cxnId="{BFA8DF03-DA93-49C5-9252-417DEE837348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96312B74-E5B0-4AA2-AA25-5ADC58700C00}">
      <dgm:prSet custT="1"/>
      <dgm:spPr/>
      <dgm:t>
        <a:bodyPr/>
        <a:lstStyle/>
        <a:p>
          <a:r>
            <a:rPr lang="en-US" sz="1800" dirty="0" err="1">
              <a:latin typeface="Arial" pitchFamily="34" charset="0"/>
              <a:cs typeface="Arial" pitchFamily="34" charset="0"/>
            </a:rPr>
            <a:t>Vua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Hùng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ra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điều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kiện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kén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rể</a:t>
          </a:r>
          <a:endParaRPr lang="en-US" sz="1800" dirty="0">
            <a:latin typeface="Arial" pitchFamily="34" charset="0"/>
            <a:cs typeface="Arial" pitchFamily="34" charset="0"/>
          </a:endParaRPr>
        </a:p>
      </dgm:t>
    </dgm:pt>
    <dgm:pt modelId="{86A107AB-8BB5-4979-9707-8041D2E9E0B7}" type="parTrans" cxnId="{E5FCE4E6-3C58-40A6-8E1F-B9F98431CFF2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228011A4-65F4-45FD-AA9C-96C48C53C3A6}" type="sibTrans" cxnId="{E5FCE4E6-3C58-40A6-8E1F-B9F98431CFF2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59061232-1D67-4812-9896-1740338C8997}">
      <dgm:prSet custT="1"/>
      <dgm:spPr/>
      <dgm:t>
        <a:bodyPr/>
        <a:lstStyle/>
        <a:p>
          <a:r>
            <a:rPr lang="vi-VN" sz="1800" dirty="0">
              <a:latin typeface="+mn-lt"/>
              <a:cs typeface="Times New Roman" pitchFamily="18" charset="0"/>
            </a:rPr>
            <a:t>Sơn Tinh đến trước lấy được Mị Nương</a:t>
          </a:r>
          <a:endParaRPr lang="en-US" sz="1800" dirty="0">
            <a:latin typeface="+mn-lt"/>
            <a:cs typeface="Times New Roman" pitchFamily="18" charset="0"/>
          </a:endParaRPr>
        </a:p>
      </dgm:t>
    </dgm:pt>
    <dgm:pt modelId="{C10A03E6-6AD1-45D1-A7CA-A92126639269}" type="parTrans" cxnId="{13398434-A288-40BD-A694-3BFEFDDE2BC1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D2BE1362-7F56-49D1-ACB4-5282742A5199}" type="sibTrans" cxnId="{13398434-A288-40BD-A694-3BFEFDDE2BC1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F19E996C-DBC4-4BC8-AEDC-D7603527C481}">
      <dgm:prSet custT="1"/>
      <dgm:spPr/>
      <dgm:t>
        <a:bodyPr/>
        <a:lstStyle/>
        <a:p>
          <a:pPr algn="just"/>
          <a:r>
            <a:rPr lang="en-US" sz="1800" dirty="0" err="1">
              <a:latin typeface="Arial" pitchFamily="34" charset="0"/>
              <a:cs typeface="Arial" pitchFamily="34" charset="0"/>
            </a:rPr>
            <a:t>Thủy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Tinh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đến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sau</a:t>
          </a:r>
          <a:r>
            <a:rPr lang="en-US" sz="1800" dirty="0">
              <a:latin typeface="Arial" pitchFamily="34" charset="0"/>
              <a:cs typeface="Arial" pitchFamily="34" charset="0"/>
            </a:rPr>
            <a:t>, </a:t>
          </a:r>
          <a:r>
            <a:rPr lang="en-US" sz="1800" dirty="0" err="1">
              <a:latin typeface="Arial" pitchFamily="34" charset="0"/>
              <a:cs typeface="Arial" pitchFamily="34" charset="0"/>
            </a:rPr>
            <a:t>không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lấy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được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vợ</a:t>
          </a:r>
          <a:r>
            <a:rPr lang="en-US" sz="1800" dirty="0">
              <a:latin typeface="Arial" pitchFamily="34" charset="0"/>
              <a:cs typeface="Arial" pitchFamily="34" charset="0"/>
            </a:rPr>
            <a:t>, </a:t>
          </a:r>
          <a:r>
            <a:rPr lang="en-US" sz="1800" dirty="0" err="1">
              <a:latin typeface="Arial" pitchFamily="34" charset="0"/>
              <a:cs typeface="Arial" pitchFamily="34" charset="0"/>
            </a:rPr>
            <a:t>nổi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giận</a:t>
          </a:r>
          <a:r>
            <a:rPr lang="en-US" sz="1800" dirty="0">
              <a:latin typeface="Arial" pitchFamily="34" charset="0"/>
              <a:cs typeface="Arial" pitchFamily="34" charset="0"/>
            </a:rPr>
            <a:t>, </a:t>
          </a:r>
          <a:r>
            <a:rPr lang="en-US" sz="1800" dirty="0" err="1">
              <a:latin typeface="Arial" pitchFamily="34" charset="0"/>
              <a:cs typeface="Arial" pitchFamily="34" charset="0"/>
            </a:rPr>
            <a:t>dâng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nước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đánh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Sơn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Tinh</a:t>
          </a:r>
          <a:endParaRPr lang="en-US" sz="1800" dirty="0">
            <a:latin typeface="Arial" pitchFamily="34" charset="0"/>
            <a:cs typeface="Arial" pitchFamily="34" charset="0"/>
          </a:endParaRPr>
        </a:p>
      </dgm:t>
    </dgm:pt>
    <dgm:pt modelId="{C139941F-261F-4307-A773-531A2E1EA49F}" type="parTrans" cxnId="{01D9FDB8-224C-4B50-A266-44DCAC6559E1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DE41F9B7-547E-4CB8-BDA5-37474BA0BE17}" type="sibTrans" cxnId="{01D9FDB8-224C-4B50-A266-44DCAC6559E1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B568E31C-69D9-4142-9528-CC95E63ED965}">
      <dgm:prSet custT="1"/>
      <dgm:spPr/>
      <dgm:t>
        <a:bodyPr/>
        <a:lstStyle/>
        <a:p>
          <a:pPr algn="just"/>
          <a:r>
            <a:rPr lang="en-US" sz="1800" dirty="0" err="1">
              <a:latin typeface="Arial" pitchFamily="34" charset="0"/>
              <a:cs typeface="Arial" pitchFamily="34" charset="0"/>
            </a:rPr>
            <a:t>Hai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bên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giao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chiến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hàng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tháng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trời</a:t>
          </a:r>
          <a:r>
            <a:rPr lang="en-US" sz="1800" dirty="0">
              <a:latin typeface="Arial" pitchFamily="34" charset="0"/>
              <a:cs typeface="Arial" pitchFamily="34" charset="0"/>
            </a:rPr>
            <a:t>, </a:t>
          </a:r>
          <a:r>
            <a:rPr lang="en-US" sz="1800" dirty="0" err="1">
              <a:latin typeface="Arial" pitchFamily="34" charset="0"/>
              <a:cs typeface="Arial" pitchFamily="34" charset="0"/>
            </a:rPr>
            <a:t>cuối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cùng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Thủy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Tinh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thua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trận</a:t>
          </a:r>
          <a:r>
            <a:rPr lang="en-US" sz="1800" dirty="0">
              <a:latin typeface="Arial" pitchFamily="34" charset="0"/>
              <a:cs typeface="Arial" pitchFamily="34" charset="0"/>
            </a:rPr>
            <a:t>, </a:t>
          </a:r>
          <a:r>
            <a:rPr lang="en-US" sz="1800" dirty="0" err="1">
              <a:latin typeface="Arial" pitchFamily="34" charset="0"/>
              <a:cs typeface="Arial" pitchFamily="34" charset="0"/>
            </a:rPr>
            <a:t>rút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về</a:t>
          </a:r>
          <a:endParaRPr lang="en-US" sz="1800" dirty="0">
            <a:latin typeface="Arial" pitchFamily="34" charset="0"/>
            <a:cs typeface="Arial" pitchFamily="34" charset="0"/>
          </a:endParaRPr>
        </a:p>
      </dgm:t>
    </dgm:pt>
    <dgm:pt modelId="{083443E6-F580-460A-AB2E-CCDED3DD0DB1}" type="parTrans" cxnId="{0D41BD7E-CD5E-487E-8FAB-423748829C92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C9C22336-D4FC-4EF5-BABD-0B17DEF52DC2}" type="sibTrans" cxnId="{0D41BD7E-CD5E-487E-8FAB-423748829C92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132E6589-19A1-4C54-8ED5-15917194FE56}">
      <dgm:prSet custT="1"/>
      <dgm:spPr/>
      <dgm:t>
        <a:bodyPr/>
        <a:lstStyle/>
        <a:p>
          <a:pPr algn="just"/>
          <a:r>
            <a:rPr lang="en-US" sz="1800" dirty="0" err="1">
              <a:latin typeface="Arial" pitchFamily="34" charset="0"/>
              <a:cs typeface="Arial" pitchFamily="34" charset="0"/>
            </a:rPr>
            <a:t>Hằng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năm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Thủy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Tinh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lại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dâng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nước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đánh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Sơn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Tinh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nhưng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đều</a:t>
          </a:r>
          <a:r>
            <a:rPr lang="en-US" sz="1800" dirty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>
              <a:latin typeface="Arial" pitchFamily="34" charset="0"/>
              <a:cs typeface="Arial" pitchFamily="34" charset="0"/>
            </a:rPr>
            <a:t>thua</a:t>
          </a:r>
          <a:r>
            <a:rPr lang="en-US" sz="1800" dirty="0">
              <a:latin typeface="Arial" pitchFamily="34" charset="0"/>
              <a:cs typeface="Arial" pitchFamily="34" charset="0"/>
            </a:rPr>
            <a:t>.</a:t>
          </a:r>
        </a:p>
      </dgm:t>
    </dgm:pt>
    <dgm:pt modelId="{821DB277-53D6-4056-9294-80DF0E8FA6B1}" type="parTrans" cxnId="{F1D8CDCD-134E-45EF-8333-DF51457D2216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CEBCF4D2-E991-4A97-B19C-709CA0B65C6F}" type="sibTrans" cxnId="{F1D8CDCD-134E-45EF-8333-DF51457D2216}">
      <dgm:prSet/>
      <dgm:spPr/>
      <dgm:t>
        <a:bodyPr/>
        <a:lstStyle/>
        <a:p>
          <a:endParaRPr lang="en-US" sz="2800">
            <a:latin typeface="Times New Roman" pitchFamily="18" charset="0"/>
            <a:cs typeface="Times New Roman" pitchFamily="18" charset="0"/>
          </a:endParaRPr>
        </a:p>
      </dgm:t>
    </dgm:pt>
    <dgm:pt modelId="{D946516F-E586-4B3E-AC4E-4D555CF86EF6}" type="pres">
      <dgm:prSet presAssocID="{9CB4A387-24BB-4A3E-9190-F0E7BB5AE53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196891-3DD6-484B-A054-94E56167B702}" type="pres">
      <dgm:prSet presAssocID="{C2321F0B-A55B-47AA-85DC-3F026AC339E1}" presName="composite" presStyleCnt="0"/>
      <dgm:spPr/>
    </dgm:pt>
    <dgm:pt modelId="{E6DDFC60-0C12-4791-8FFB-7D22CA6C6A4C}" type="pres">
      <dgm:prSet presAssocID="{C2321F0B-A55B-47AA-85DC-3F026AC339E1}" presName="parentText" presStyleLbl="alignNode1" presStyleIdx="0" presStyleCnt="7" custScaleX="9142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86FB4A-DBEE-447E-A0C3-8F13C0730743}" type="pres">
      <dgm:prSet presAssocID="{C2321F0B-A55B-47AA-85DC-3F026AC339E1}" presName="descendantText" presStyleLbl="alignAcc1" presStyleIdx="0" presStyleCnt="7" custLinFactNeighborX="578" custLinFactNeighborY="-42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A6105C-BE79-44B6-92DE-D7B1D4CCAAB5}" type="pres">
      <dgm:prSet presAssocID="{E2B1C0F2-6258-41BE-82CF-453315073C42}" presName="sp" presStyleCnt="0"/>
      <dgm:spPr/>
    </dgm:pt>
    <dgm:pt modelId="{B663326F-6EB0-4633-A5AB-B91E43EF639A}" type="pres">
      <dgm:prSet presAssocID="{30A5D469-4458-488D-914A-23EB03EFAEEF}" presName="composite" presStyleCnt="0"/>
      <dgm:spPr/>
    </dgm:pt>
    <dgm:pt modelId="{1512F91D-5B62-4CB1-900A-0A5514100FA0}" type="pres">
      <dgm:prSet presAssocID="{30A5D469-4458-488D-914A-23EB03EFAEEF}" presName="parentText" presStyleLbl="alignNode1" presStyleIdx="1" presStyleCnt="7" custScaleX="86665" custLinFactNeighborX="-7827" custLinFactNeighborY="-359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967361-B0B5-44DA-A501-5F800C64691B}" type="pres">
      <dgm:prSet presAssocID="{30A5D469-4458-488D-914A-23EB03EFAEEF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4758DD-32F0-44EF-9BA1-809B872066CA}" type="pres">
      <dgm:prSet presAssocID="{BBD3584C-83E2-4CEA-9139-1230B38E53B6}" presName="sp" presStyleCnt="0"/>
      <dgm:spPr/>
    </dgm:pt>
    <dgm:pt modelId="{CF84CC25-00B6-4A29-9AE1-E732819BD50B}" type="pres">
      <dgm:prSet presAssocID="{BDA8D29D-208B-4CF3-A70D-802BE7285815}" presName="composite" presStyleCnt="0"/>
      <dgm:spPr/>
    </dgm:pt>
    <dgm:pt modelId="{7BEC345C-604B-4FDD-87D8-F921F9B0D263}" type="pres">
      <dgm:prSet presAssocID="{BDA8D29D-208B-4CF3-A70D-802BE7285815}" presName="parentText" presStyleLbl="alignNode1" presStyleIdx="2" presStyleCnt="7" custScaleX="86665" custLinFactNeighborX="0" custLinFactNeighborY="-14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3DD12B-B546-4D7E-80B0-641D36070218}" type="pres">
      <dgm:prSet presAssocID="{BDA8D29D-208B-4CF3-A70D-802BE7285815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F474AD-52CC-4819-B0C4-F8EF8557506D}" type="pres">
      <dgm:prSet presAssocID="{45DD40BC-8648-4CAB-AE36-CDF470B50A17}" presName="sp" presStyleCnt="0"/>
      <dgm:spPr/>
    </dgm:pt>
    <dgm:pt modelId="{5692F2A4-39DE-4DCF-821D-0E4E04A18444}" type="pres">
      <dgm:prSet presAssocID="{8F5C1B3D-CF11-45C4-931B-3DA945A9440A}" presName="composite" presStyleCnt="0"/>
      <dgm:spPr/>
    </dgm:pt>
    <dgm:pt modelId="{8CDF520D-D4A2-4F96-9F51-4467DDA7A5AC}" type="pres">
      <dgm:prSet presAssocID="{8F5C1B3D-CF11-45C4-931B-3DA945A9440A}" presName="parentText" presStyleLbl="alignNode1" presStyleIdx="3" presStyleCnt="7" custScaleX="88211" custScaleY="90165" custLinFactNeighborX="-4885" custLinFactNeighborY="782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695927-2776-44B4-A97D-6379AB333853}" type="pres">
      <dgm:prSet presAssocID="{8F5C1B3D-CF11-45C4-931B-3DA945A9440A}" presName="descendantText" presStyleLbl="alignAcc1" presStyleIdx="3" presStyleCnt="7" custLinFactNeighborX="274" custLinFactNeighborY="174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A1502A-945F-4A58-B155-B500733D17AD}" type="pres">
      <dgm:prSet presAssocID="{8DE8663A-BA41-41EF-BC20-1EA0B44814CB}" presName="sp" presStyleCnt="0"/>
      <dgm:spPr/>
    </dgm:pt>
    <dgm:pt modelId="{95D71C4B-A70A-4286-B9F0-1BEEA2DC1914}" type="pres">
      <dgm:prSet presAssocID="{20417CEE-C661-4E56-BA63-B430F2F27476}" presName="composite" presStyleCnt="0"/>
      <dgm:spPr/>
    </dgm:pt>
    <dgm:pt modelId="{DC331F32-3118-4871-B3FE-91B7BF6CE5F8}" type="pres">
      <dgm:prSet presAssocID="{20417CEE-C661-4E56-BA63-B430F2F27476}" presName="parentText" presStyleLbl="alignNode1" presStyleIdx="4" presStyleCnt="7" custScaleX="85753" custLinFactNeighborX="-4885" custLinFactNeighborY="782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877874-41F6-48B0-ACC9-4DF7FD2B298B}" type="pres">
      <dgm:prSet presAssocID="{20417CEE-C661-4E56-BA63-B430F2F27476}" presName="descendantText" presStyleLbl="alignAcc1" presStyleIdx="4" presStyleCnt="7" custScaleX="100002" custScaleY="104657" custLinFactNeighborX="66" custLinFactNeighborY="216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786E3B-8A63-43E4-91C1-58694B562A3C}" type="pres">
      <dgm:prSet presAssocID="{B7ACF1F5-755E-4D01-BD80-CE495A9098E0}" presName="sp" presStyleCnt="0"/>
      <dgm:spPr/>
    </dgm:pt>
    <dgm:pt modelId="{FE427FC7-7151-4452-9021-CE0B5FA888C7}" type="pres">
      <dgm:prSet presAssocID="{E15DEC56-EEAE-4BE8-B9CB-6D84F8A019F6}" presName="composite" presStyleCnt="0"/>
      <dgm:spPr/>
    </dgm:pt>
    <dgm:pt modelId="{BAA48109-64D5-44E6-A836-07E5A678CD92}" type="pres">
      <dgm:prSet presAssocID="{E15DEC56-EEAE-4BE8-B9CB-6D84F8A019F6}" presName="parentText" presStyleLbl="alignNode1" presStyleIdx="5" presStyleCnt="7" custLinFactNeighborX="-8427" custLinFactNeighborY="785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961ED9-1B67-4FC2-AEC6-3375437CEDF0}" type="pres">
      <dgm:prSet presAssocID="{E15DEC56-EEAE-4BE8-B9CB-6D84F8A019F6}" presName="descendantText" presStyleLbl="alignAcc1" presStyleIdx="5" presStyleCnt="7" custScaleY="795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7CC1AA-CE13-4F30-8BA8-5B0BBD130B5A}" type="pres">
      <dgm:prSet presAssocID="{891FAF08-7484-4B8E-B371-0D5D136C8980}" presName="sp" presStyleCnt="0"/>
      <dgm:spPr/>
    </dgm:pt>
    <dgm:pt modelId="{E558DC65-05F7-486D-9529-D89AFB7D0850}" type="pres">
      <dgm:prSet presAssocID="{2F9A9CDC-106F-4CED-A45B-40559BF48568}" presName="composite" presStyleCnt="0"/>
      <dgm:spPr/>
    </dgm:pt>
    <dgm:pt modelId="{2DE2B274-CF2C-4FDD-B092-BE4A2942B099}" type="pres">
      <dgm:prSet presAssocID="{2F9A9CDC-106F-4CED-A45B-40559BF48568}" presName="parentText" presStyleLbl="alignNode1" presStyleIdx="6" presStyleCnt="7" custLinFactNeighborX="-8469" custLinFactNeighborY="-822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BF5227-9B39-4E4F-B921-8CA3040C9CAD}" type="pres">
      <dgm:prSet presAssocID="{2F9A9CDC-106F-4CED-A45B-40559BF48568}" presName="descendantText" presStyleLbl="alignAcc1" presStyleIdx="6" presStyleCnt="7" custScaleY="103347" custLinFactNeighborX="195" custLinFactNeighborY="-308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3B5EF0B-F0D7-4576-9429-F89E419E483B}" srcId="{9CB4A387-24BB-4A3E-9190-F0E7BB5AE53F}" destId="{BDA8D29D-208B-4CF3-A70D-802BE7285815}" srcOrd="2" destOrd="0" parTransId="{3B0613BF-42F9-49C2-A1B7-055ADADF3937}" sibTransId="{45DD40BC-8648-4CAB-AE36-CDF470B50A17}"/>
    <dgm:cxn modelId="{88D8AEAB-5D1E-444B-BBAE-CF22EC8AA558}" srcId="{C2321F0B-A55B-47AA-85DC-3F026AC339E1}" destId="{8ACA31B4-F185-49F5-85C5-CC00AF09019A}" srcOrd="0" destOrd="0" parTransId="{2F32A6D4-403C-462A-B901-8A35300CD7D1}" sibTransId="{E3528DCA-DB54-47B6-9187-EB608588F061}"/>
    <dgm:cxn modelId="{E5FCE4E6-3C58-40A6-8E1F-B9F98431CFF2}" srcId="{BDA8D29D-208B-4CF3-A70D-802BE7285815}" destId="{96312B74-E5B0-4AA2-AA25-5ADC58700C00}" srcOrd="0" destOrd="0" parTransId="{86A107AB-8BB5-4979-9707-8041D2E9E0B7}" sibTransId="{228011A4-65F4-45FD-AA9C-96C48C53C3A6}"/>
    <dgm:cxn modelId="{F1D8CDCD-134E-45EF-8333-DF51457D2216}" srcId="{2F9A9CDC-106F-4CED-A45B-40559BF48568}" destId="{132E6589-19A1-4C54-8ED5-15917194FE56}" srcOrd="0" destOrd="0" parTransId="{821DB277-53D6-4056-9294-80DF0E8FA6B1}" sibTransId="{CEBCF4D2-E991-4A97-B19C-709CA0B65C6F}"/>
    <dgm:cxn modelId="{D93F31B2-9CC5-45C2-908C-671B6FA6ED57}" type="presOf" srcId="{8F5C1B3D-CF11-45C4-931B-3DA945A9440A}" destId="{8CDF520D-D4A2-4F96-9F51-4467DDA7A5AC}" srcOrd="0" destOrd="0" presId="urn:microsoft.com/office/officeart/2005/8/layout/chevron2"/>
    <dgm:cxn modelId="{E26F7C32-2373-4894-9976-372474DF5B14}" type="presOf" srcId="{2F9A9CDC-106F-4CED-A45B-40559BF48568}" destId="{2DE2B274-CF2C-4FDD-B092-BE4A2942B099}" srcOrd="0" destOrd="0" presId="urn:microsoft.com/office/officeart/2005/8/layout/chevron2"/>
    <dgm:cxn modelId="{10FB880C-CBD8-44D6-BC80-8E82BB9BF6C7}" type="presOf" srcId="{9EFA0B0D-574F-428A-8A09-5B014794770C}" destId="{2B967361-B0B5-44DA-A501-5F800C64691B}" srcOrd="0" destOrd="0" presId="urn:microsoft.com/office/officeart/2005/8/layout/chevron2"/>
    <dgm:cxn modelId="{2A4AEC3C-7BEE-4950-99F2-80A25DD2DC4F}" srcId="{9CB4A387-24BB-4A3E-9190-F0E7BB5AE53F}" destId="{2F9A9CDC-106F-4CED-A45B-40559BF48568}" srcOrd="6" destOrd="0" parTransId="{2A45F80C-8771-46CC-9D9E-7F66542E968F}" sibTransId="{8598C0D5-2024-4E85-9E2D-A13961E7FDD8}"/>
    <dgm:cxn modelId="{BFA8DF03-DA93-49C5-9252-417DEE837348}" srcId="{30A5D469-4458-488D-914A-23EB03EFAEEF}" destId="{9EFA0B0D-574F-428A-8A09-5B014794770C}" srcOrd="0" destOrd="0" parTransId="{9339FBF7-5704-41DE-BA5A-DF1BAFB12C6F}" sibTransId="{B9BD9CEC-FE4F-4BAA-85FF-3F218192F9B6}"/>
    <dgm:cxn modelId="{CA9A88F1-D503-4056-81B0-74D8745CD3DE}" srcId="{9CB4A387-24BB-4A3E-9190-F0E7BB5AE53F}" destId="{C2321F0B-A55B-47AA-85DC-3F026AC339E1}" srcOrd="0" destOrd="0" parTransId="{2523B946-B0B7-4298-AA8A-8B8721187742}" sibTransId="{E2B1C0F2-6258-41BE-82CF-453315073C42}"/>
    <dgm:cxn modelId="{DAF9C521-EC80-4334-94EF-881A62E65C86}" srcId="{9CB4A387-24BB-4A3E-9190-F0E7BB5AE53F}" destId="{8F5C1B3D-CF11-45C4-931B-3DA945A9440A}" srcOrd="3" destOrd="0" parTransId="{FC946A87-165B-498F-9D64-B4F4A3761CAB}" sibTransId="{8DE8663A-BA41-41EF-BC20-1EA0B44814CB}"/>
    <dgm:cxn modelId="{958FEEB1-5FD1-4040-8AD1-FF5AD61E01D7}" type="presOf" srcId="{9CB4A387-24BB-4A3E-9190-F0E7BB5AE53F}" destId="{D946516F-E586-4B3E-AC4E-4D555CF86EF6}" srcOrd="0" destOrd="0" presId="urn:microsoft.com/office/officeart/2005/8/layout/chevron2"/>
    <dgm:cxn modelId="{BC00B790-9BDB-42CE-89AB-0FA9907D6A0D}" type="presOf" srcId="{F19E996C-DBC4-4BC8-AEDC-D7603527C481}" destId="{BB877874-41F6-48B0-ACC9-4DF7FD2B298B}" srcOrd="0" destOrd="0" presId="urn:microsoft.com/office/officeart/2005/8/layout/chevron2"/>
    <dgm:cxn modelId="{FD94AB8C-86A8-495A-94BD-AAEB7690CA68}" type="presOf" srcId="{59061232-1D67-4812-9896-1740338C8997}" destId="{4B695927-2776-44B4-A97D-6379AB333853}" srcOrd="0" destOrd="0" presId="urn:microsoft.com/office/officeart/2005/8/layout/chevron2"/>
    <dgm:cxn modelId="{54A9859A-844F-424B-B9D8-65FCAC6BDBE0}" type="presOf" srcId="{E15DEC56-EEAE-4BE8-B9CB-6D84F8A019F6}" destId="{BAA48109-64D5-44E6-A836-07E5A678CD92}" srcOrd="0" destOrd="0" presId="urn:microsoft.com/office/officeart/2005/8/layout/chevron2"/>
    <dgm:cxn modelId="{45246949-40BC-4DE3-8E3E-FBB6066FBEB7}" type="presOf" srcId="{C2321F0B-A55B-47AA-85DC-3F026AC339E1}" destId="{E6DDFC60-0C12-4791-8FFB-7D22CA6C6A4C}" srcOrd="0" destOrd="0" presId="urn:microsoft.com/office/officeart/2005/8/layout/chevron2"/>
    <dgm:cxn modelId="{FA862C00-D6E3-4A3C-A11C-4CCD4AC2E879}" type="presOf" srcId="{20417CEE-C661-4E56-BA63-B430F2F27476}" destId="{DC331F32-3118-4871-B3FE-91B7BF6CE5F8}" srcOrd="0" destOrd="0" presId="urn:microsoft.com/office/officeart/2005/8/layout/chevron2"/>
    <dgm:cxn modelId="{452B1721-2737-441C-B9AC-87E6A9BCAFAA}" type="presOf" srcId="{BDA8D29D-208B-4CF3-A70D-802BE7285815}" destId="{7BEC345C-604B-4FDD-87D8-F921F9B0D263}" srcOrd="0" destOrd="0" presId="urn:microsoft.com/office/officeart/2005/8/layout/chevron2"/>
    <dgm:cxn modelId="{9E26945B-A5DF-4C7E-BF1B-6B673CD6BFED}" srcId="{9CB4A387-24BB-4A3E-9190-F0E7BB5AE53F}" destId="{E15DEC56-EEAE-4BE8-B9CB-6D84F8A019F6}" srcOrd="5" destOrd="0" parTransId="{6C367FFE-51B9-4AEC-9997-AC3A64783D38}" sibTransId="{891FAF08-7484-4B8E-B371-0D5D136C8980}"/>
    <dgm:cxn modelId="{0D41BD7E-CD5E-487E-8FAB-423748829C92}" srcId="{E15DEC56-EEAE-4BE8-B9CB-6D84F8A019F6}" destId="{B568E31C-69D9-4142-9528-CC95E63ED965}" srcOrd="0" destOrd="0" parTransId="{083443E6-F580-460A-AB2E-CCDED3DD0DB1}" sibTransId="{C9C22336-D4FC-4EF5-BABD-0B17DEF52DC2}"/>
    <dgm:cxn modelId="{13398434-A288-40BD-A694-3BFEFDDE2BC1}" srcId="{8F5C1B3D-CF11-45C4-931B-3DA945A9440A}" destId="{59061232-1D67-4812-9896-1740338C8997}" srcOrd="0" destOrd="0" parTransId="{C10A03E6-6AD1-45D1-A7CA-A92126639269}" sibTransId="{D2BE1362-7F56-49D1-ACB4-5282742A5199}"/>
    <dgm:cxn modelId="{44D64C03-BA11-4F5C-9128-E5D3699616E9}" type="presOf" srcId="{132E6589-19A1-4C54-8ED5-15917194FE56}" destId="{A7BF5227-9B39-4E4F-B921-8CA3040C9CAD}" srcOrd="0" destOrd="0" presId="urn:microsoft.com/office/officeart/2005/8/layout/chevron2"/>
    <dgm:cxn modelId="{9DE2952D-3418-49EE-B388-2C7CAEB05BF7}" type="presOf" srcId="{8ACA31B4-F185-49F5-85C5-CC00AF09019A}" destId="{5186FB4A-DBEE-447E-A0C3-8F13C0730743}" srcOrd="0" destOrd="0" presId="urn:microsoft.com/office/officeart/2005/8/layout/chevron2"/>
    <dgm:cxn modelId="{01D9FDB8-224C-4B50-A266-44DCAC6559E1}" srcId="{20417CEE-C661-4E56-BA63-B430F2F27476}" destId="{F19E996C-DBC4-4BC8-AEDC-D7603527C481}" srcOrd="0" destOrd="0" parTransId="{C139941F-261F-4307-A773-531A2E1EA49F}" sibTransId="{DE41F9B7-547E-4CB8-BDA5-37474BA0BE17}"/>
    <dgm:cxn modelId="{614FADAF-3A75-42BA-9981-AF92C59CB85B}" type="presOf" srcId="{B568E31C-69D9-4142-9528-CC95E63ED965}" destId="{78961ED9-1B67-4FC2-AEC6-3375437CEDF0}" srcOrd="0" destOrd="0" presId="urn:microsoft.com/office/officeart/2005/8/layout/chevron2"/>
    <dgm:cxn modelId="{288F7E3C-444B-47CC-B1C6-AB894EEE3444}" type="presOf" srcId="{96312B74-E5B0-4AA2-AA25-5ADC58700C00}" destId="{B13DD12B-B546-4D7E-80B0-641D36070218}" srcOrd="0" destOrd="0" presId="urn:microsoft.com/office/officeart/2005/8/layout/chevron2"/>
    <dgm:cxn modelId="{EDD5366F-AC72-4A15-97C6-7A2E5EE5581E}" srcId="{9CB4A387-24BB-4A3E-9190-F0E7BB5AE53F}" destId="{30A5D469-4458-488D-914A-23EB03EFAEEF}" srcOrd="1" destOrd="0" parTransId="{71B03DAB-CB0E-4D1F-AB12-DFE1784ECFFC}" sibTransId="{BBD3584C-83E2-4CEA-9139-1230B38E53B6}"/>
    <dgm:cxn modelId="{CD05B103-8331-4A3D-8B7B-DDD93B746583}" srcId="{9CB4A387-24BB-4A3E-9190-F0E7BB5AE53F}" destId="{20417CEE-C661-4E56-BA63-B430F2F27476}" srcOrd="4" destOrd="0" parTransId="{2BF0181D-5FE6-4DAD-A36D-4844B3A0D4A7}" sibTransId="{B7ACF1F5-755E-4D01-BD80-CE495A9098E0}"/>
    <dgm:cxn modelId="{F440B01A-D21F-43DF-909F-72D4B25D5734}" type="presOf" srcId="{30A5D469-4458-488D-914A-23EB03EFAEEF}" destId="{1512F91D-5B62-4CB1-900A-0A5514100FA0}" srcOrd="0" destOrd="0" presId="urn:microsoft.com/office/officeart/2005/8/layout/chevron2"/>
    <dgm:cxn modelId="{AD8F57DC-3128-4E3D-ACEA-07E41EECBBEA}" type="presParOf" srcId="{D946516F-E586-4B3E-AC4E-4D555CF86EF6}" destId="{2C196891-3DD6-484B-A054-94E56167B702}" srcOrd="0" destOrd="0" presId="urn:microsoft.com/office/officeart/2005/8/layout/chevron2"/>
    <dgm:cxn modelId="{EE02B524-8512-4827-A9C7-2992C4BF1B19}" type="presParOf" srcId="{2C196891-3DD6-484B-A054-94E56167B702}" destId="{E6DDFC60-0C12-4791-8FFB-7D22CA6C6A4C}" srcOrd="0" destOrd="0" presId="urn:microsoft.com/office/officeart/2005/8/layout/chevron2"/>
    <dgm:cxn modelId="{C02CB23F-79BA-489E-A987-F0595F8B8597}" type="presParOf" srcId="{2C196891-3DD6-484B-A054-94E56167B702}" destId="{5186FB4A-DBEE-447E-A0C3-8F13C0730743}" srcOrd="1" destOrd="0" presId="urn:microsoft.com/office/officeart/2005/8/layout/chevron2"/>
    <dgm:cxn modelId="{31B3E2CF-65A9-482F-A933-546F24752B52}" type="presParOf" srcId="{D946516F-E586-4B3E-AC4E-4D555CF86EF6}" destId="{91A6105C-BE79-44B6-92DE-D7B1D4CCAAB5}" srcOrd="1" destOrd="0" presId="urn:microsoft.com/office/officeart/2005/8/layout/chevron2"/>
    <dgm:cxn modelId="{EC730CF6-18FD-4D45-9253-58A702D671D5}" type="presParOf" srcId="{D946516F-E586-4B3E-AC4E-4D555CF86EF6}" destId="{B663326F-6EB0-4633-A5AB-B91E43EF639A}" srcOrd="2" destOrd="0" presId="urn:microsoft.com/office/officeart/2005/8/layout/chevron2"/>
    <dgm:cxn modelId="{1FC33AEE-51BE-4BA5-97BE-6A4772283592}" type="presParOf" srcId="{B663326F-6EB0-4633-A5AB-B91E43EF639A}" destId="{1512F91D-5B62-4CB1-900A-0A5514100FA0}" srcOrd="0" destOrd="0" presId="urn:microsoft.com/office/officeart/2005/8/layout/chevron2"/>
    <dgm:cxn modelId="{3BD1A414-78F6-46D5-8923-F3645E2D60D1}" type="presParOf" srcId="{B663326F-6EB0-4633-A5AB-B91E43EF639A}" destId="{2B967361-B0B5-44DA-A501-5F800C64691B}" srcOrd="1" destOrd="0" presId="urn:microsoft.com/office/officeart/2005/8/layout/chevron2"/>
    <dgm:cxn modelId="{0600D992-7490-4861-87EA-79D8F2509CC7}" type="presParOf" srcId="{D946516F-E586-4B3E-AC4E-4D555CF86EF6}" destId="{2D4758DD-32F0-44EF-9BA1-809B872066CA}" srcOrd="3" destOrd="0" presId="urn:microsoft.com/office/officeart/2005/8/layout/chevron2"/>
    <dgm:cxn modelId="{2A56BF40-46EF-42F5-BD8E-84EDD6D42992}" type="presParOf" srcId="{D946516F-E586-4B3E-AC4E-4D555CF86EF6}" destId="{CF84CC25-00B6-4A29-9AE1-E732819BD50B}" srcOrd="4" destOrd="0" presId="urn:microsoft.com/office/officeart/2005/8/layout/chevron2"/>
    <dgm:cxn modelId="{4A596ADB-A032-4D38-BB1C-C964DDCF6F7C}" type="presParOf" srcId="{CF84CC25-00B6-4A29-9AE1-E732819BD50B}" destId="{7BEC345C-604B-4FDD-87D8-F921F9B0D263}" srcOrd="0" destOrd="0" presId="urn:microsoft.com/office/officeart/2005/8/layout/chevron2"/>
    <dgm:cxn modelId="{9D7C91F8-E3DB-4546-96AE-F8090513569C}" type="presParOf" srcId="{CF84CC25-00B6-4A29-9AE1-E732819BD50B}" destId="{B13DD12B-B546-4D7E-80B0-641D36070218}" srcOrd="1" destOrd="0" presId="urn:microsoft.com/office/officeart/2005/8/layout/chevron2"/>
    <dgm:cxn modelId="{D6BE7490-989F-42FB-881B-315AB098121B}" type="presParOf" srcId="{D946516F-E586-4B3E-AC4E-4D555CF86EF6}" destId="{CCF474AD-52CC-4819-B0C4-F8EF8557506D}" srcOrd="5" destOrd="0" presId="urn:microsoft.com/office/officeart/2005/8/layout/chevron2"/>
    <dgm:cxn modelId="{9BBCD90E-526B-4F0B-9EE1-B0D028C69268}" type="presParOf" srcId="{D946516F-E586-4B3E-AC4E-4D555CF86EF6}" destId="{5692F2A4-39DE-4DCF-821D-0E4E04A18444}" srcOrd="6" destOrd="0" presId="urn:microsoft.com/office/officeart/2005/8/layout/chevron2"/>
    <dgm:cxn modelId="{24C45423-BB25-4FA4-B5A0-9D3C5276230D}" type="presParOf" srcId="{5692F2A4-39DE-4DCF-821D-0E4E04A18444}" destId="{8CDF520D-D4A2-4F96-9F51-4467DDA7A5AC}" srcOrd="0" destOrd="0" presId="urn:microsoft.com/office/officeart/2005/8/layout/chevron2"/>
    <dgm:cxn modelId="{24C197F8-DFDD-4330-9C7E-D00ED13BB3A3}" type="presParOf" srcId="{5692F2A4-39DE-4DCF-821D-0E4E04A18444}" destId="{4B695927-2776-44B4-A97D-6379AB333853}" srcOrd="1" destOrd="0" presId="urn:microsoft.com/office/officeart/2005/8/layout/chevron2"/>
    <dgm:cxn modelId="{F85E5AFD-A754-49F0-8C84-E17A8F4EE2A2}" type="presParOf" srcId="{D946516F-E586-4B3E-AC4E-4D555CF86EF6}" destId="{72A1502A-945F-4A58-B155-B500733D17AD}" srcOrd="7" destOrd="0" presId="urn:microsoft.com/office/officeart/2005/8/layout/chevron2"/>
    <dgm:cxn modelId="{761C29F1-6DB1-4ABD-B4ED-928B9E19571C}" type="presParOf" srcId="{D946516F-E586-4B3E-AC4E-4D555CF86EF6}" destId="{95D71C4B-A70A-4286-B9F0-1BEEA2DC1914}" srcOrd="8" destOrd="0" presId="urn:microsoft.com/office/officeart/2005/8/layout/chevron2"/>
    <dgm:cxn modelId="{358EB0A2-A17F-4438-AE6F-0FE0B3954B1E}" type="presParOf" srcId="{95D71C4B-A70A-4286-B9F0-1BEEA2DC1914}" destId="{DC331F32-3118-4871-B3FE-91B7BF6CE5F8}" srcOrd="0" destOrd="0" presId="urn:microsoft.com/office/officeart/2005/8/layout/chevron2"/>
    <dgm:cxn modelId="{2D5D7FD6-C764-4112-8C0E-564A3DD32E9E}" type="presParOf" srcId="{95D71C4B-A70A-4286-B9F0-1BEEA2DC1914}" destId="{BB877874-41F6-48B0-ACC9-4DF7FD2B298B}" srcOrd="1" destOrd="0" presId="urn:microsoft.com/office/officeart/2005/8/layout/chevron2"/>
    <dgm:cxn modelId="{752EB110-B543-4E39-9B4F-DFFD1A13BDA8}" type="presParOf" srcId="{D946516F-E586-4B3E-AC4E-4D555CF86EF6}" destId="{D8786E3B-8A63-43E4-91C1-58694B562A3C}" srcOrd="9" destOrd="0" presId="urn:microsoft.com/office/officeart/2005/8/layout/chevron2"/>
    <dgm:cxn modelId="{13F6DBB1-4F39-4570-9CA8-82E3387FE27B}" type="presParOf" srcId="{D946516F-E586-4B3E-AC4E-4D555CF86EF6}" destId="{FE427FC7-7151-4452-9021-CE0B5FA888C7}" srcOrd="10" destOrd="0" presId="urn:microsoft.com/office/officeart/2005/8/layout/chevron2"/>
    <dgm:cxn modelId="{F2330E8C-BECB-4208-891F-2EEF2A2D8A6B}" type="presParOf" srcId="{FE427FC7-7151-4452-9021-CE0B5FA888C7}" destId="{BAA48109-64D5-44E6-A836-07E5A678CD92}" srcOrd="0" destOrd="0" presId="urn:microsoft.com/office/officeart/2005/8/layout/chevron2"/>
    <dgm:cxn modelId="{9CAD1ADE-57E8-4CD6-931C-8E0C2924D301}" type="presParOf" srcId="{FE427FC7-7151-4452-9021-CE0B5FA888C7}" destId="{78961ED9-1B67-4FC2-AEC6-3375437CEDF0}" srcOrd="1" destOrd="0" presId="urn:microsoft.com/office/officeart/2005/8/layout/chevron2"/>
    <dgm:cxn modelId="{D3772B51-467B-4075-AE19-B9ACB7E84963}" type="presParOf" srcId="{D946516F-E586-4B3E-AC4E-4D555CF86EF6}" destId="{937CC1AA-CE13-4F30-8BA8-5B0BBD130B5A}" srcOrd="11" destOrd="0" presId="urn:microsoft.com/office/officeart/2005/8/layout/chevron2"/>
    <dgm:cxn modelId="{9EF91976-1F44-4D16-B655-2431B29F3E92}" type="presParOf" srcId="{D946516F-E586-4B3E-AC4E-4D555CF86EF6}" destId="{E558DC65-05F7-486D-9529-D89AFB7D0850}" srcOrd="12" destOrd="0" presId="urn:microsoft.com/office/officeart/2005/8/layout/chevron2"/>
    <dgm:cxn modelId="{BCC82D41-7EBA-45B3-B181-9D19DA8B3909}" type="presParOf" srcId="{E558DC65-05F7-486D-9529-D89AFB7D0850}" destId="{2DE2B274-CF2C-4FDD-B092-BE4A2942B099}" srcOrd="0" destOrd="0" presId="urn:microsoft.com/office/officeart/2005/8/layout/chevron2"/>
    <dgm:cxn modelId="{7BFA4649-FAC2-46A5-BEE7-8C6B10E36408}" type="presParOf" srcId="{E558DC65-05F7-486D-9529-D89AFB7D0850}" destId="{A7BF5227-9B39-4E4F-B921-8CA3040C9CA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DDFC60-0C12-4791-8FFB-7D22CA6C6A4C}">
      <dsp:nvSpPr>
        <dsp:cNvPr id="0" name=""/>
        <dsp:cNvSpPr/>
      </dsp:nvSpPr>
      <dsp:spPr>
        <a:xfrm rot="5400000">
          <a:off x="-173819" y="518268"/>
          <a:ext cx="889621" cy="54198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</a:t>
          </a:r>
          <a:r>
            <a:rPr lang="en-US" sz="1800" kern="1200" dirty="0">
              <a:latin typeface="Times New Roman" pitchFamily="18" charset="0"/>
              <a:cs typeface="Times New Roman" pitchFamily="18" charset="0"/>
            </a:rPr>
            <a:t> </a:t>
          </a:r>
        </a:p>
      </dsp:txBody>
      <dsp:txXfrm rot="-5400000">
        <a:off x="2" y="615439"/>
        <a:ext cx="541981" cy="347640"/>
      </dsp:txXfrm>
    </dsp:sp>
    <dsp:sp modelId="{5186FB4A-DBEE-447E-A0C3-8F13C0730743}">
      <dsp:nvSpPr>
        <dsp:cNvPr id="0" name=""/>
        <dsp:cNvSpPr/>
      </dsp:nvSpPr>
      <dsp:spPr>
        <a:xfrm rot="5400000">
          <a:off x="4457520" y="-3545607"/>
          <a:ext cx="593200" cy="83225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>
              <a:latin typeface="Arial" pitchFamily="34" charset="0"/>
              <a:cs typeface="Arial" pitchFamily="34" charset="0"/>
            </a:rPr>
            <a:t>Vua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Hùng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kén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rể</a:t>
          </a:r>
          <a:endParaRPr lang="en-US" sz="1800" kern="1200" dirty="0">
            <a:latin typeface="Arial" pitchFamily="34" charset="0"/>
            <a:cs typeface="Arial" pitchFamily="34" charset="0"/>
          </a:endParaRPr>
        </a:p>
      </dsp:txBody>
      <dsp:txXfrm rot="-5400000">
        <a:off x="592841" y="348030"/>
        <a:ext cx="8293600" cy="535284"/>
      </dsp:txXfrm>
    </dsp:sp>
    <dsp:sp modelId="{1512F91D-5B62-4CB1-900A-0A5514100FA0}">
      <dsp:nvSpPr>
        <dsp:cNvPr id="0" name=""/>
        <dsp:cNvSpPr/>
      </dsp:nvSpPr>
      <dsp:spPr>
        <a:xfrm rot="5400000">
          <a:off x="-187917" y="1307432"/>
          <a:ext cx="889621" cy="51378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</a:t>
          </a:r>
        </a:p>
      </dsp:txBody>
      <dsp:txXfrm rot="-5400000">
        <a:off x="1" y="1376407"/>
        <a:ext cx="513786" cy="375835"/>
      </dsp:txXfrm>
    </dsp:sp>
    <dsp:sp modelId="{2B967361-B0B5-44DA-A501-5F800C64691B}">
      <dsp:nvSpPr>
        <dsp:cNvPr id="0" name=""/>
        <dsp:cNvSpPr/>
      </dsp:nvSpPr>
      <dsp:spPr>
        <a:xfrm rot="5400000">
          <a:off x="4417993" y="-2713181"/>
          <a:ext cx="593200" cy="83225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>
              <a:latin typeface="Arial" pitchFamily="34" charset="0"/>
              <a:cs typeface="Arial" pitchFamily="34" charset="0"/>
            </a:rPr>
            <a:t>Sơn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Tinh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,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Thủy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Tinh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đến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cầu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hôn</a:t>
          </a:r>
          <a:endParaRPr lang="en-US" sz="1800" kern="1200" dirty="0">
            <a:latin typeface="Arial" pitchFamily="34" charset="0"/>
            <a:cs typeface="Arial" pitchFamily="34" charset="0"/>
          </a:endParaRPr>
        </a:p>
      </dsp:txBody>
      <dsp:txXfrm rot="-5400000">
        <a:off x="553314" y="1180456"/>
        <a:ext cx="8293600" cy="535284"/>
      </dsp:txXfrm>
    </dsp:sp>
    <dsp:sp modelId="{7BEC345C-604B-4FDD-87D8-F921F9B0D263}">
      <dsp:nvSpPr>
        <dsp:cNvPr id="0" name=""/>
        <dsp:cNvSpPr/>
      </dsp:nvSpPr>
      <dsp:spPr>
        <a:xfrm rot="5400000">
          <a:off x="-187917" y="2145199"/>
          <a:ext cx="889621" cy="51378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</a:t>
          </a:r>
        </a:p>
      </dsp:txBody>
      <dsp:txXfrm rot="-5400000">
        <a:off x="1" y="2214174"/>
        <a:ext cx="513786" cy="375835"/>
      </dsp:txXfrm>
    </dsp:sp>
    <dsp:sp modelId="{B13DD12B-B546-4D7E-80B0-641D36070218}">
      <dsp:nvSpPr>
        <dsp:cNvPr id="0" name=""/>
        <dsp:cNvSpPr/>
      </dsp:nvSpPr>
      <dsp:spPr>
        <a:xfrm rot="5400000">
          <a:off x="4417993" y="-1906133"/>
          <a:ext cx="593200" cy="83225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>
              <a:latin typeface="Arial" pitchFamily="34" charset="0"/>
              <a:cs typeface="Arial" pitchFamily="34" charset="0"/>
            </a:rPr>
            <a:t>Vua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Hùng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ra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điều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kiện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kén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rể</a:t>
          </a:r>
          <a:endParaRPr lang="en-US" sz="1800" kern="1200" dirty="0">
            <a:latin typeface="Arial" pitchFamily="34" charset="0"/>
            <a:cs typeface="Arial" pitchFamily="34" charset="0"/>
          </a:endParaRPr>
        </a:p>
      </dsp:txBody>
      <dsp:txXfrm rot="-5400000">
        <a:off x="553314" y="1987504"/>
        <a:ext cx="8293600" cy="535284"/>
      </dsp:txXfrm>
    </dsp:sp>
    <dsp:sp modelId="{8CDF520D-D4A2-4F96-9F51-4467DDA7A5AC}">
      <dsp:nvSpPr>
        <dsp:cNvPr id="0" name=""/>
        <dsp:cNvSpPr/>
      </dsp:nvSpPr>
      <dsp:spPr>
        <a:xfrm rot="5400000">
          <a:off x="-139587" y="3018505"/>
          <a:ext cx="802126" cy="52295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</a:t>
          </a:r>
        </a:p>
      </dsp:txBody>
      <dsp:txXfrm rot="-5400000">
        <a:off x="1" y="3140394"/>
        <a:ext cx="522951" cy="279175"/>
      </dsp:txXfrm>
    </dsp:sp>
    <dsp:sp modelId="{4B695927-2776-44B4-A97D-6379AB333853}">
      <dsp:nvSpPr>
        <dsp:cNvPr id="0" name=""/>
        <dsp:cNvSpPr/>
      </dsp:nvSpPr>
      <dsp:spPr>
        <a:xfrm rot="5400000">
          <a:off x="4445379" y="-995459"/>
          <a:ext cx="593200" cy="83225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vi-VN" sz="1800" kern="1200" dirty="0">
              <a:latin typeface="+mn-lt"/>
              <a:cs typeface="Times New Roman" pitchFamily="18" charset="0"/>
            </a:rPr>
            <a:t>Sơn Tinh đến trước lấy được Mị Nương</a:t>
          </a:r>
          <a:endParaRPr lang="en-US" sz="1800" kern="1200" dirty="0">
            <a:latin typeface="+mn-lt"/>
            <a:cs typeface="Times New Roman" pitchFamily="18" charset="0"/>
          </a:endParaRPr>
        </a:p>
      </dsp:txBody>
      <dsp:txXfrm rot="-5400000">
        <a:off x="580700" y="2898178"/>
        <a:ext cx="8293600" cy="535284"/>
      </dsp:txXfrm>
    </dsp:sp>
    <dsp:sp modelId="{DC331F32-3118-4871-B3FE-91B7BF6CE5F8}">
      <dsp:nvSpPr>
        <dsp:cNvPr id="0" name=""/>
        <dsp:cNvSpPr/>
      </dsp:nvSpPr>
      <dsp:spPr>
        <a:xfrm rot="5400000">
          <a:off x="-190620" y="3802904"/>
          <a:ext cx="889621" cy="50837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</a:t>
          </a:r>
        </a:p>
      </dsp:txBody>
      <dsp:txXfrm rot="-5400000">
        <a:off x="2" y="3866473"/>
        <a:ext cx="508379" cy="381242"/>
      </dsp:txXfrm>
    </dsp:sp>
    <dsp:sp modelId="{BB877874-41F6-48B0-ACC9-4DF7FD2B298B}">
      <dsp:nvSpPr>
        <dsp:cNvPr id="0" name=""/>
        <dsp:cNvSpPr/>
      </dsp:nvSpPr>
      <dsp:spPr>
        <a:xfrm rot="5400000">
          <a:off x="4406969" y="-193348"/>
          <a:ext cx="620825" cy="83227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>
              <a:latin typeface="Arial" pitchFamily="34" charset="0"/>
              <a:cs typeface="Arial" pitchFamily="34" charset="0"/>
            </a:rPr>
            <a:t>Thủy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Tinh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đến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sau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,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không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lấy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được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vợ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,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nổi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giận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,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dâng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nước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đánh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Sơn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Tinh</a:t>
          </a:r>
          <a:endParaRPr lang="en-US" sz="1800" kern="1200" dirty="0">
            <a:latin typeface="Arial" pitchFamily="34" charset="0"/>
            <a:cs typeface="Arial" pitchFamily="34" charset="0"/>
          </a:endParaRPr>
        </a:p>
      </dsp:txBody>
      <dsp:txXfrm rot="-5400000">
        <a:off x="556020" y="3687907"/>
        <a:ext cx="8292418" cy="560213"/>
      </dsp:txXfrm>
    </dsp:sp>
    <dsp:sp modelId="{BAA48109-64D5-44E6-A836-07E5A678CD92}">
      <dsp:nvSpPr>
        <dsp:cNvPr id="0" name=""/>
        <dsp:cNvSpPr/>
      </dsp:nvSpPr>
      <dsp:spPr>
        <a:xfrm rot="5400000">
          <a:off x="-148389" y="4567997"/>
          <a:ext cx="889621" cy="59284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</a:t>
          </a:r>
          <a:endParaRPr lang="en-US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" y="4716028"/>
        <a:ext cx="592841" cy="296780"/>
      </dsp:txXfrm>
    </dsp:sp>
    <dsp:sp modelId="{78961ED9-1B67-4FC2-AEC6-3375437CEDF0}">
      <dsp:nvSpPr>
        <dsp:cNvPr id="0" name=""/>
        <dsp:cNvSpPr/>
      </dsp:nvSpPr>
      <dsp:spPr>
        <a:xfrm rot="5400000">
          <a:off x="4518160" y="485075"/>
          <a:ext cx="471920" cy="83225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>
              <a:latin typeface="Arial" pitchFamily="34" charset="0"/>
              <a:cs typeface="Arial" pitchFamily="34" charset="0"/>
            </a:rPr>
            <a:t>Hai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bên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giao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chiến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hàng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tháng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trời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,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cuối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cùng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Thủy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Tinh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thua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trận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,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rút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về</a:t>
          </a:r>
          <a:endParaRPr lang="en-US" sz="1800" kern="1200" dirty="0">
            <a:latin typeface="Arial" pitchFamily="34" charset="0"/>
            <a:cs typeface="Arial" pitchFamily="34" charset="0"/>
          </a:endParaRPr>
        </a:p>
      </dsp:txBody>
      <dsp:txXfrm rot="-5400000">
        <a:off x="592842" y="4433431"/>
        <a:ext cx="8299521" cy="425846"/>
      </dsp:txXfrm>
    </dsp:sp>
    <dsp:sp modelId="{2DE2B274-CF2C-4FDD-B092-BE4A2942B099}">
      <dsp:nvSpPr>
        <dsp:cNvPr id="0" name=""/>
        <dsp:cNvSpPr/>
      </dsp:nvSpPr>
      <dsp:spPr>
        <a:xfrm rot="5400000">
          <a:off x="-148389" y="5241939"/>
          <a:ext cx="889621" cy="59284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7</a:t>
          </a:r>
        </a:p>
      </dsp:txBody>
      <dsp:txXfrm rot="-5400000">
        <a:off x="2" y="5389970"/>
        <a:ext cx="592841" cy="296780"/>
      </dsp:txXfrm>
    </dsp:sp>
    <dsp:sp modelId="{A7BF5227-9B39-4E4F-B921-8CA3040C9CAD}">
      <dsp:nvSpPr>
        <dsp:cNvPr id="0" name=""/>
        <dsp:cNvSpPr/>
      </dsp:nvSpPr>
      <dsp:spPr>
        <a:xfrm rot="5400000">
          <a:off x="4447593" y="1119190"/>
          <a:ext cx="613054" cy="83225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>
              <a:latin typeface="Arial" pitchFamily="34" charset="0"/>
              <a:cs typeface="Arial" pitchFamily="34" charset="0"/>
            </a:rPr>
            <a:t>Hằng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năm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Thủy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Tinh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lại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dâng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nước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đánh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Sơn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Tinh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nhưng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đều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>
              <a:latin typeface="Arial" pitchFamily="34" charset="0"/>
              <a:cs typeface="Arial" pitchFamily="34" charset="0"/>
            </a:rPr>
            <a:t>thua</a:t>
          </a:r>
          <a:r>
            <a:rPr lang="en-US" sz="1800" kern="1200" dirty="0">
              <a:latin typeface="Arial" pitchFamily="34" charset="0"/>
              <a:cs typeface="Arial" pitchFamily="34" charset="0"/>
            </a:rPr>
            <a:t>.</a:t>
          </a:r>
        </a:p>
      </dsp:txBody>
      <dsp:txXfrm rot="-5400000">
        <a:off x="592842" y="5003869"/>
        <a:ext cx="8292631" cy="553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9C66EC-FA63-4331-AD5F-617E17D7E2BC}" type="datetimeFigureOut">
              <a:rPr lang="en-US" smtClean="0"/>
              <a:pPr/>
              <a:t>2019-12-13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25232E-2E27-4374-B97F-58D077DDA7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081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DA3DA-A790-4EB7-9563-C5B0C8BEE548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508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25232E-2E27-4374-B97F-58D077DDA7F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039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25232E-2E27-4374-B97F-58D077DDA7F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3868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25232E-2E27-4374-B97F-58D077DDA7FA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88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25232E-2E27-4374-B97F-58D077DDA7FA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8966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25232E-2E27-4374-B97F-58D077DDA7FA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9241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25232E-2E27-4374-B97F-58D077DDA7FA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800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25232E-2E27-4374-B97F-58D077DDA7FA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0828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25232E-2E27-4374-B97F-58D077DDA7FA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9298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B3ABC-EFF9-46A5-808C-8E63E829B94B}" type="slidenum">
              <a:rPr lang="vi-VN" smtClean="0"/>
              <a:pPr/>
              <a:t>18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969185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25232E-2E27-4374-B97F-58D077DDA7FA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846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25232E-2E27-4374-B97F-58D077DDA7F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7879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25232E-2E27-4374-B97F-58D077DDA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53334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96D88E-6963-4877-98CF-61E08EFD65F3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9958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25232E-2E27-4374-B97F-58D077DDA7FA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262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25232E-2E27-4374-B97F-58D077DDA7F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889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076AAB-4ECC-4178-B004-B5B7B551EEE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496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25232E-2E27-4374-B97F-58D077DDA7F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2727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25232E-2E27-4374-B97F-58D077DDA7F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5849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25232E-2E27-4374-B97F-58D077DDA7F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3658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25232E-2E27-4374-B97F-58D077DDA7FA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3437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25232E-2E27-4374-B97F-58D077DDA7FA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537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1C29A-1990-4FDD-8681-EBC06D49C35B}" type="datetimeFigureOut">
              <a:rPr lang="en-US" smtClean="0"/>
              <a:pPr/>
              <a:t>2019-12-13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F8DE4-C559-4D5C-912D-6C32E99854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314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2019-12-13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2019-12-13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2019-12-13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2019-12-13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2019-12-13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2019-12-13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2019-12-13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2019-12-13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2019-12-13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2019-12-13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2019-12-13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1C29A-1990-4FDD-8681-EBC06D49C35B}" type="datetimeFigureOut">
              <a:rPr lang="en-US" smtClean="0"/>
              <a:pPr/>
              <a:t>2019-12-13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7F8DE4-C559-4D5C-912D-6C32E99854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21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2019-12-13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image" Target="../media/image9.png"/><Relationship Id="rId3" Type="http://schemas.openxmlformats.org/officeDocument/2006/relationships/audio" Target="NULL" TargetMode="External"/><Relationship Id="rId7" Type="http://schemas.openxmlformats.org/officeDocument/2006/relationships/image" Target="../media/image15.png"/><Relationship Id="rId12" Type="http://schemas.openxmlformats.org/officeDocument/2006/relationships/image" Target="../media/image18.jpeg"/><Relationship Id="rId2" Type="http://schemas.openxmlformats.org/officeDocument/2006/relationships/tags" Target="../tags/tag11.xml"/><Relationship Id="rId1" Type="http://schemas.openxmlformats.org/officeDocument/2006/relationships/vmlDrawing" Target="../drawings/vmlDrawing1.vml"/><Relationship Id="rId6" Type="http://schemas.openxmlformats.org/officeDocument/2006/relationships/notesSlide" Target="../notesSlides/notesSlide10.xml"/><Relationship Id="rId11" Type="http://schemas.openxmlformats.org/officeDocument/2006/relationships/image" Target="../media/image17.jpe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6.jpeg"/><Relationship Id="rId4" Type="http://schemas.microsoft.com/office/2007/relationships/media" Target="../media/media7.m4a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9.m4a"/><Relationship Id="rId7" Type="http://schemas.openxmlformats.org/officeDocument/2006/relationships/image" Target="../media/image20.jpeg"/><Relationship Id="rId2" Type="http://schemas.openxmlformats.org/officeDocument/2006/relationships/audio" Target="NULL" TargetMode="External"/><Relationship Id="rId1" Type="http://schemas.openxmlformats.org/officeDocument/2006/relationships/tags" Target="../tags/tag12.xml"/><Relationship Id="rId6" Type="http://schemas.openxmlformats.org/officeDocument/2006/relationships/image" Target="../media/image19.jpe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9.m4a"/><Relationship Id="rId2" Type="http://schemas.openxmlformats.org/officeDocument/2006/relationships/audio" Target="NULL" TargetMode="External"/><Relationship Id="rId1" Type="http://schemas.openxmlformats.org/officeDocument/2006/relationships/tags" Target="../tags/tag13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10.m4a"/><Relationship Id="rId7" Type="http://schemas.openxmlformats.org/officeDocument/2006/relationships/image" Target="../media/image9.png"/><Relationship Id="rId2" Type="http://schemas.openxmlformats.org/officeDocument/2006/relationships/audio" Target="NULL" TargetMode="External"/><Relationship Id="rId1" Type="http://schemas.openxmlformats.org/officeDocument/2006/relationships/tags" Target="../tags/tag14.xml"/><Relationship Id="rId6" Type="http://schemas.openxmlformats.org/officeDocument/2006/relationships/image" Target="../media/image21.jpe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10.m4a"/><Relationship Id="rId7" Type="http://schemas.openxmlformats.org/officeDocument/2006/relationships/image" Target="../media/image9.png"/><Relationship Id="rId2" Type="http://schemas.openxmlformats.org/officeDocument/2006/relationships/audio" Target="NULL" TargetMode="External"/><Relationship Id="rId1" Type="http://schemas.openxmlformats.org/officeDocument/2006/relationships/tags" Target="../tags/tag15.xml"/><Relationship Id="rId6" Type="http://schemas.openxmlformats.org/officeDocument/2006/relationships/image" Target="../media/image22.jp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10.m4a"/><Relationship Id="rId7" Type="http://schemas.openxmlformats.org/officeDocument/2006/relationships/image" Target="../media/image9.png"/><Relationship Id="rId2" Type="http://schemas.openxmlformats.org/officeDocument/2006/relationships/audio" Target="NULL" TargetMode="External"/><Relationship Id="rId1" Type="http://schemas.openxmlformats.org/officeDocument/2006/relationships/tags" Target="../tags/tag16.xml"/><Relationship Id="rId6" Type="http://schemas.openxmlformats.org/officeDocument/2006/relationships/image" Target="../media/image23.jp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10.m4a"/><Relationship Id="rId7" Type="http://schemas.openxmlformats.org/officeDocument/2006/relationships/image" Target="../media/image24.jpg"/><Relationship Id="rId2" Type="http://schemas.openxmlformats.org/officeDocument/2006/relationships/audio" Target="NULL" TargetMode="External"/><Relationship Id="rId1" Type="http://schemas.openxmlformats.org/officeDocument/2006/relationships/tags" Target="../tags/tag17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11.m4a"/><Relationship Id="rId7" Type="http://schemas.openxmlformats.org/officeDocument/2006/relationships/image" Target="../media/image9.png"/><Relationship Id="rId2" Type="http://schemas.openxmlformats.org/officeDocument/2006/relationships/audio" Target="NULL" TargetMode="External"/><Relationship Id="rId1" Type="http://schemas.openxmlformats.org/officeDocument/2006/relationships/tags" Target="../tags/tag18.xml"/><Relationship Id="rId6" Type="http://schemas.openxmlformats.org/officeDocument/2006/relationships/image" Target="../media/image25.jp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audio" Target="../media/media12.mp3"/><Relationship Id="rId7" Type="http://schemas.openxmlformats.org/officeDocument/2006/relationships/image" Target="../media/image27.gif"/><Relationship Id="rId2" Type="http://schemas.microsoft.com/office/2007/relationships/media" Target="../media/media12.mp3"/><Relationship Id="rId1" Type="http://schemas.openxmlformats.org/officeDocument/2006/relationships/tags" Target="../tags/tag19.xml"/><Relationship Id="rId6" Type="http://schemas.openxmlformats.org/officeDocument/2006/relationships/image" Target="../media/image26.jpeg"/><Relationship Id="rId11" Type="http://schemas.openxmlformats.org/officeDocument/2006/relationships/image" Target="../media/image29.png"/><Relationship Id="rId5" Type="http://schemas.openxmlformats.org/officeDocument/2006/relationships/notesSlide" Target="../notesSlides/notesSlide18.xml"/><Relationship Id="rId10" Type="http://schemas.openxmlformats.org/officeDocument/2006/relationships/image" Target="../media/image28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video" Target="../media/media13.mp4"/><Relationship Id="rId7" Type="http://schemas.openxmlformats.org/officeDocument/2006/relationships/image" Target="../media/image31.png"/><Relationship Id="rId2" Type="http://schemas.microsoft.com/office/2007/relationships/media" Target="../media/media13.mp4"/><Relationship Id="rId1" Type="http://schemas.openxmlformats.org/officeDocument/2006/relationships/tags" Target="../tags/tag20.xml"/><Relationship Id="rId6" Type="http://schemas.openxmlformats.org/officeDocument/2006/relationships/image" Target="../media/image30.jpe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video" Target="../media/media14.mp4"/><Relationship Id="rId7" Type="http://schemas.openxmlformats.org/officeDocument/2006/relationships/image" Target="../media/image33.png"/><Relationship Id="rId2" Type="http://schemas.microsoft.com/office/2007/relationships/media" Target="../media/media14.mp4"/><Relationship Id="rId1" Type="http://schemas.openxmlformats.org/officeDocument/2006/relationships/tags" Target="../tags/tag21.xml"/><Relationship Id="rId6" Type="http://schemas.openxmlformats.org/officeDocument/2006/relationships/image" Target="../media/image32.pn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3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35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video" Target="../media/media2.mp4"/><Relationship Id="rId7" Type="http://schemas.openxmlformats.org/officeDocument/2006/relationships/image" Target="../media/image6.png"/><Relationship Id="rId2" Type="http://schemas.microsoft.com/office/2007/relationships/media" Target="../media/media2.mp4"/><Relationship Id="rId1" Type="http://schemas.openxmlformats.org/officeDocument/2006/relationships/tags" Target="../tags/tag4.xml"/><Relationship Id="rId6" Type="http://schemas.openxmlformats.org/officeDocument/2006/relationships/image" Target="../media/image5.jp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7" Type="http://schemas.openxmlformats.org/officeDocument/2006/relationships/image" Target="../media/image9.png"/><Relationship Id="rId2" Type="http://schemas.microsoft.com/office/2007/relationships/media" Target="../media/media3.m4a"/><Relationship Id="rId1" Type="http://schemas.openxmlformats.org/officeDocument/2006/relationships/tags" Target="../tags/tag5.xml"/><Relationship Id="rId6" Type="http://schemas.openxmlformats.org/officeDocument/2006/relationships/image" Target="../media/image8.jpe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2" Type="http://schemas.microsoft.com/office/2007/relationships/media" Target="../media/media4.m4a"/><Relationship Id="rId1" Type="http://schemas.openxmlformats.org/officeDocument/2006/relationships/tags" Target="../tags/tag6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audio" Target="../media/media5.m4a"/><Relationship Id="rId7" Type="http://schemas.openxmlformats.org/officeDocument/2006/relationships/diagramLayout" Target="../diagrams/layout1.xml"/><Relationship Id="rId2" Type="http://schemas.microsoft.com/office/2007/relationships/media" Target="../media/media5.m4a"/><Relationship Id="rId1" Type="http://schemas.openxmlformats.org/officeDocument/2006/relationships/tags" Target="../tags/tag7.xml"/><Relationship Id="rId6" Type="http://schemas.openxmlformats.org/officeDocument/2006/relationships/diagramData" Target="../diagrams/data1.xml"/><Relationship Id="rId11" Type="http://schemas.openxmlformats.org/officeDocument/2006/relationships/image" Target="../media/image9.png"/><Relationship Id="rId5" Type="http://schemas.openxmlformats.org/officeDocument/2006/relationships/notesSlide" Target="../notesSlides/notesSlide6.xml"/><Relationship Id="rId10" Type="http://schemas.microsoft.com/office/2007/relationships/diagramDrawing" Target="../diagrams/drawing1.xml"/><Relationship Id="rId4" Type="http://schemas.openxmlformats.org/officeDocument/2006/relationships/slideLayout" Target="../slideLayouts/slideLayout3.xml"/><Relationship Id="rId9" Type="http://schemas.openxmlformats.org/officeDocument/2006/relationships/diagramColors" Target="../diagrams/colors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7" Type="http://schemas.openxmlformats.org/officeDocument/2006/relationships/image" Target="../media/image9.png"/><Relationship Id="rId2" Type="http://schemas.microsoft.com/office/2007/relationships/media" Target="../media/media6.m4a"/><Relationship Id="rId1" Type="http://schemas.openxmlformats.org/officeDocument/2006/relationships/tags" Target="../tags/tag8.xml"/><Relationship Id="rId6" Type="http://schemas.openxmlformats.org/officeDocument/2006/relationships/image" Target="../media/image10.jp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7.m4a"/><Relationship Id="rId7" Type="http://schemas.openxmlformats.org/officeDocument/2006/relationships/image" Target="../media/image9.png"/><Relationship Id="rId2" Type="http://schemas.openxmlformats.org/officeDocument/2006/relationships/audio" Target="NULL" TargetMode="External"/><Relationship Id="rId1" Type="http://schemas.openxmlformats.org/officeDocument/2006/relationships/tags" Target="../tags/tag9.xml"/><Relationship Id="rId6" Type="http://schemas.openxmlformats.org/officeDocument/2006/relationships/image" Target="../media/image11.jpe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media8.mp3"/><Relationship Id="rId7" Type="http://schemas.openxmlformats.org/officeDocument/2006/relationships/notesSlide" Target="../notesSlides/notesSlide9.xml"/><Relationship Id="rId2" Type="http://schemas.microsoft.com/office/2007/relationships/media" Target="../media/media8.mp3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5" Type="http://schemas.microsoft.com/office/2007/relationships/media" Target="../media/media7.m4a"/><Relationship Id="rId10" Type="http://schemas.openxmlformats.org/officeDocument/2006/relationships/image" Target="../media/image9.png"/><Relationship Id="rId4" Type="http://schemas.openxmlformats.org/officeDocument/2006/relationships/audio" Target="NULL" TargetMode="External"/><Relationship Id="rId9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37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161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36" y="148706"/>
            <a:ext cx="8496944" cy="101566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SỞ GIÁO DỤC VÀ ĐÀO </a:t>
            </a:r>
            <a:r>
              <a:rPr lang="en-US" sz="2000" b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TẠO QUẢNG NINH</a:t>
            </a:r>
            <a:endParaRPr lang="en-US" sz="2000" b="1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CUỘC </a:t>
            </a:r>
            <a:r>
              <a:rPr lang="en-US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 THIẾT KẾ BÀI GIẢNG E-LEARNING NĂM </a:t>
            </a:r>
            <a:r>
              <a:rPr lang="en-US" sz="20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 </a:t>
            </a:r>
            <a:r>
              <a:rPr lang="en-US" sz="2000" b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2019 - 2020</a:t>
            </a:r>
            <a:endParaRPr lang="en-US" sz="2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6600" y="2525607"/>
            <a:ext cx="6897121" cy="310854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000" dirty="0" smtClean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000" dirty="0" smtClean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err="1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sz="2000" b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Phạm Thị Bích Liên</a:t>
            </a:r>
            <a:endParaRPr lang="en-US" sz="2000" b="1" dirty="0" smtClean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b="1" dirty="0" err="1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Thcs.tha.ptblien</a:t>
            </a:r>
            <a:r>
              <a:rPr lang="en-US" sz="2000" b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vi-VN" sz="2000" b="1" dirty="0" smtClean="0">
                <a:solidFill>
                  <a:schemeClr val="bg2">
                    <a:lumMod val="75000"/>
                  </a:schemeClr>
                </a:solidFill>
                <a:cs typeface="Arial" panose="020B0604020202020204" pitchFamily="34" charset="0"/>
              </a:rPr>
              <a:t>dongtrieu.edu.vn </a:t>
            </a:r>
            <a:endParaRPr lang="en-US" sz="2000" b="1" dirty="0" smtClean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err="1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Điện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thoại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vi-VN" sz="2000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000" b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0904060895</a:t>
            </a:r>
            <a:endParaRPr lang="en-US" sz="2000" b="1" dirty="0" smtClean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000" b="1" dirty="0" smtClean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b="1" dirty="0" err="1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1600" b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sz="1600" b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1600" b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1600" b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SỞ</a:t>
            </a:r>
            <a:r>
              <a:rPr lang="en-US" sz="1600" b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THỦY</a:t>
            </a:r>
            <a:r>
              <a:rPr lang="en-US" sz="1600" b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</a:t>
            </a:r>
          </a:p>
          <a:p>
            <a:pPr algn="ctr"/>
            <a:r>
              <a:rPr lang="en-US" sz="2000" b="1" dirty="0" err="1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Địa</a:t>
            </a:r>
            <a:r>
              <a:rPr lang="en-US" sz="2000" b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vi-VN" sz="2000" b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sz="20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thị xã </a:t>
            </a:r>
            <a:r>
              <a:rPr lang="vi-VN" sz="2000" b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Đông Triều</a:t>
            </a:r>
            <a:r>
              <a:rPr lang="en-US" sz="2000" b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t</a:t>
            </a:r>
            <a:r>
              <a:rPr lang="vi-VN" sz="2000" b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ỉnh Quảng Ninh</a:t>
            </a:r>
            <a:endParaRPr lang="en-US" sz="2000" b="1" dirty="0" smtClean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000" i="1" dirty="0" smtClean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i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sz="2000" i="1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12/2019</a:t>
            </a:r>
            <a:endParaRPr lang="en-US" sz="2000" i="1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9499" y="1361238"/>
            <a:ext cx="8991324" cy="58477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Chủ</a:t>
            </a:r>
            <a:r>
              <a:rPr lang="en-US" sz="3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3200" b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Truyền thuyết</a:t>
            </a:r>
            <a:endParaRPr lang="en-US" sz="3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1946013"/>
            <a:ext cx="8640960" cy="107721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giảng</a:t>
            </a: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Sơn Tinh Thủy Tinh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038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2900">
        <p14:vortex dir="r"/>
      </p:transition>
    </mc:Choice>
    <mc:Fallback xmlns="">
      <p:transition spd="slow" advTm="329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6" presetClass="entr" presetSubtype="0" fill="hold" grpId="0" nodeType="withEffect">
                                  <p:stCondLst>
                                    <p:cond delay="7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/>
      <p:bldP spid="3" grpId="0"/>
      <p:bldP spid="10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54" y="2910071"/>
            <a:ext cx="2971800" cy="3886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graphicFrame>
        <p:nvGraphicFramePr>
          <p:cNvPr id="4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478216"/>
              </p:ext>
            </p:extLst>
          </p:nvPr>
        </p:nvGraphicFramePr>
        <p:xfrm>
          <a:off x="3078554" y="2910071"/>
          <a:ext cx="2916237" cy="39554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" name="Bitmap Image" r:id="rId8" imgW="4266667" imgH="3761905" progId="PBrush">
                  <p:embed/>
                </p:oleObj>
              </mc:Choice>
              <mc:Fallback>
                <p:oleObj name="Bitmap Image" r:id="rId8" imgW="4266667" imgH="3761905" progId="PBrush">
                  <p:embed/>
                  <p:pic>
                    <p:nvPicPr>
                      <p:cNvPr id="0" name="Picture 76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8554" y="2910071"/>
                        <a:ext cx="2916237" cy="39554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Content Placeholder 6" descr="ngựa"/>
          <p:cNvPicPr>
            <a:picLocks noGrp="1" noChangeAspect="1" noChangeArrowheads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599" y="2806574"/>
            <a:ext cx="3124200" cy="3962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4" y="76200"/>
            <a:ext cx="4262045" cy="2895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8" descr="12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84196" y="76200"/>
            <a:ext cx="4483603" cy="2895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Nhà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36309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028384" y="419100"/>
            <a:ext cx="609600" cy="609600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3137975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5000">
        <p15:prstTrans prst="pageCurlDouble"/>
      </p:transition>
    </mc:Choice>
    <mc:Fallback xmlns="">
      <p:transition spd="slow" advTm="2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14.jpg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241179" y="1285592"/>
            <a:ext cx="3987921" cy="3962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5" descr="15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56933" y="1291373"/>
            <a:ext cx="3886200" cy="39445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AutoShape 5">
            <a:extLst>
              <a:ext uri="{FF2B5EF4-FFF2-40B4-BE49-F238E27FC236}">
                <a16:creationId xmlns:a16="http://schemas.microsoft.com/office/drawing/2014/main" id="{FC25A859-462E-4B5C-BF6F-AF8B67A94D3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8600" y="298766"/>
            <a:ext cx="5029200" cy="671461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268CD2"/>
              </a:gs>
              <a:gs pos="50000">
                <a:srgbClr val="268CD2">
                  <a:gamma/>
                  <a:tint val="64314"/>
                  <a:invGamma/>
                </a:srgbClr>
              </a:gs>
              <a:gs pos="100000">
                <a:srgbClr val="268CD2"/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lvl="0" algn="just">
              <a:spcBef>
                <a:spcPct val="0"/>
              </a:spcBef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Nhân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vật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Sơn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Tinh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Thủy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Tinh</a:t>
            </a:r>
            <a:endParaRPr 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304800" y="5486400"/>
            <a:ext cx="2286000" cy="1143000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Lai </a:t>
            </a:r>
            <a:r>
              <a:rPr lang="en-US" sz="2800" dirty="0" err="1" smtClean="0">
                <a:solidFill>
                  <a:srgbClr val="FF0000"/>
                </a:solidFill>
              </a:rPr>
              <a:t>lịch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2971800" y="5486400"/>
            <a:ext cx="2286000" cy="1143000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>
                <a:solidFill>
                  <a:srgbClr val="FF0000"/>
                </a:solidFill>
              </a:rPr>
              <a:t>Tài năng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3" name="Right Arrow 12"/>
          <p:cNvSpPr/>
          <p:nvPr/>
        </p:nvSpPr>
        <p:spPr>
          <a:xfrm>
            <a:off x="5791200" y="5494445"/>
            <a:ext cx="2286000" cy="1143000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>
                <a:solidFill>
                  <a:srgbClr val="FF0000"/>
                </a:solidFill>
              </a:rPr>
              <a:t>Quyền lực</a:t>
            </a:r>
            <a:endParaRPr lang="en-US" sz="2800">
              <a:solidFill>
                <a:srgbClr val="FF0000"/>
              </a:solidFill>
            </a:endParaRPr>
          </a:p>
        </p:txBody>
      </p:sp>
      <p:pic>
        <p:nvPicPr>
          <p:cNvPr id="2" name="Nhà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3108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772400" y="298766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0">
        <p15:prstTrans prst="drape"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0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5484894"/>
              </p:ext>
            </p:extLst>
          </p:nvPr>
        </p:nvGraphicFramePr>
        <p:xfrm>
          <a:off x="0" y="1066800"/>
          <a:ext cx="9144000" cy="58739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0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25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0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algn="ctr"/>
                      <a:endParaRPr lang="en-US" sz="2800" b="1" dirty="0" smtClean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US" sz="2800" b="1" dirty="0" err="1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Tên</a:t>
                      </a:r>
                      <a:r>
                        <a:rPr lang="en-US" sz="2800" b="1" baseline="0" dirty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gọi</a:t>
                      </a:r>
                      <a:endParaRPr lang="en-US" sz="2800" b="1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>
                          <a:latin typeface="Arial" pitchFamily="34" charset="0"/>
                          <a:cs typeface="Arial" pitchFamily="34" charset="0"/>
                        </a:rPr>
                        <a:t>Sơn</a:t>
                      </a:r>
                      <a:r>
                        <a:rPr lang="en-US" sz="3200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3200" baseline="0" dirty="0" err="1">
                          <a:latin typeface="Arial" pitchFamily="34" charset="0"/>
                          <a:cs typeface="Arial" pitchFamily="34" charset="0"/>
                        </a:rPr>
                        <a:t>Tinh</a:t>
                      </a:r>
                      <a:r>
                        <a:rPr lang="en-US" sz="3200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en-US" sz="3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>
                          <a:latin typeface="Arial" pitchFamily="34" charset="0"/>
                          <a:cs typeface="Arial" pitchFamily="34" charset="0"/>
                        </a:rPr>
                        <a:t>Thủy</a:t>
                      </a:r>
                      <a:r>
                        <a:rPr lang="en-US" sz="3200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3200" baseline="0" dirty="0" err="1">
                          <a:latin typeface="Arial" pitchFamily="34" charset="0"/>
                          <a:cs typeface="Arial" pitchFamily="34" charset="0"/>
                        </a:rPr>
                        <a:t>Tinh</a:t>
                      </a:r>
                      <a:r>
                        <a:rPr lang="en-US" sz="3200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en-US" sz="3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0653">
                <a:tc>
                  <a:txBody>
                    <a:bodyPr/>
                    <a:lstStyle/>
                    <a:p>
                      <a:pPr algn="ctr"/>
                      <a:endParaRPr lang="en-US" sz="2800" b="1" smtClean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US" sz="2800" b="1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Lai</a:t>
                      </a:r>
                      <a:r>
                        <a:rPr lang="en-US" sz="2800" b="1" baseline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lịch</a:t>
                      </a:r>
                      <a:endParaRPr lang="en-US" sz="2800" b="1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Ở</a:t>
                      </a:r>
                      <a:r>
                        <a:rPr lang="en-US" sz="2800" b="1" baseline="0" dirty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vùng</a:t>
                      </a:r>
                      <a:r>
                        <a:rPr lang="en-US" sz="2800" b="1" baseline="0" dirty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núi</a:t>
                      </a:r>
                      <a:r>
                        <a:rPr lang="en-US" sz="2800" b="1" baseline="0" dirty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Tản</a:t>
                      </a:r>
                      <a:r>
                        <a:rPr lang="en-US" sz="2800" b="1" baseline="0" dirty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Viên</a:t>
                      </a:r>
                      <a:endParaRPr lang="en-US" sz="28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Ở</a:t>
                      </a:r>
                      <a:r>
                        <a:rPr lang="en-US" sz="2800" b="1" baseline="0" dirty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miền</a:t>
                      </a:r>
                      <a:r>
                        <a:rPr lang="en-US" sz="2800" b="1" baseline="0" dirty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biển</a:t>
                      </a:r>
                      <a:r>
                        <a:rPr lang="en-US" sz="2800" b="1" baseline="0" dirty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en-US" sz="28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43561">
                <a:tc>
                  <a:txBody>
                    <a:bodyPr/>
                    <a:lstStyle/>
                    <a:p>
                      <a:pPr algn="ctr"/>
                      <a:endParaRPr lang="en-US" sz="2800" b="1" smtClean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US" sz="2800" b="1" smtClean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US" sz="2800" b="1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Tài</a:t>
                      </a:r>
                      <a:r>
                        <a:rPr lang="en-US" sz="2800" b="1" baseline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năng</a:t>
                      </a:r>
                      <a:endParaRPr lang="en-US" sz="2800" b="1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Vẫy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tay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về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phía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đông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phía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đông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nổi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cồn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bãi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;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vẫy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tay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về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phía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tây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phía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tây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mọc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lên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từng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dãy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núi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đồi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Gọi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gió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gió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đến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;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hô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mưa,mưa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về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; </a:t>
                      </a:r>
                      <a:r>
                        <a:rPr lang="en-US" sz="2800" b="1" baseline="0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làm</a:t>
                      </a:r>
                      <a:r>
                        <a:rPr lang="en-US" sz="28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thành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dông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bão</a:t>
                      </a:r>
                      <a:endParaRPr lang="en-US" sz="2800" b="1" baseline="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Quyền</a:t>
                      </a:r>
                      <a:r>
                        <a:rPr lang="en-US" sz="2800" b="1" baseline="0" dirty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lực</a:t>
                      </a:r>
                      <a:endParaRPr lang="en-US" sz="2800" b="1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Arial" pitchFamily="34" charset="0"/>
                          <a:cs typeface="Arial" pitchFamily="34" charset="0"/>
                        </a:rPr>
                        <a:t>Chúa</a:t>
                      </a:r>
                      <a:r>
                        <a:rPr lang="en-US" sz="28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latin typeface="Arial" pitchFamily="34" charset="0"/>
                          <a:cs typeface="Arial" pitchFamily="34" charset="0"/>
                        </a:rPr>
                        <a:t>vùng</a:t>
                      </a:r>
                      <a:r>
                        <a:rPr lang="en-US" sz="28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2800" b="1" baseline="0" dirty="0">
                          <a:latin typeface="Arial" pitchFamily="34" charset="0"/>
                          <a:cs typeface="Arial" pitchFamily="34" charset="0"/>
                        </a:rPr>
                        <a:t>non </a:t>
                      </a:r>
                      <a:r>
                        <a:rPr lang="en-US" sz="2800" b="1" baseline="0" dirty="0" err="1">
                          <a:latin typeface="Arial" pitchFamily="34" charset="0"/>
                          <a:cs typeface="Arial" pitchFamily="34" charset="0"/>
                        </a:rPr>
                        <a:t>cao</a:t>
                      </a:r>
                      <a:endParaRPr lang="en-US" sz="2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Arial" pitchFamily="34" charset="0"/>
                          <a:cs typeface="Arial" pitchFamily="34" charset="0"/>
                        </a:rPr>
                        <a:t>Chúa</a:t>
                      </a:r>
                      <a:r>
                        <a:rPr lang="en-US" sz="28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latin typeface="Arial" pitchFamily="34" charset="0"/>
                          <a:cs typeface="Arial" pitchFamily="34" charset="0"/>
                        </a:rPr>
                        <a:t>vùng</a:t>
                      </a:r>
                      <a:r>
                        <a:rPr lang="en-US" sz="28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latin typeface="Arial" pitchFamily="34" charset="0"/>
                          <a:cs typeface="Arial" pitchFamily="34" charset="0"/>
                        </a:rPr>
                        <a:t>nước</a:t>
                      </a:r>
                      <a:r>
                        <a:rPr lang="en-US" sz="28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latin typeface="Arial" pitchFamily="34" charset="0"/>
                          <a:cs typeface="Arial" pitchFamily="34" charset="0"/>
                        </a:rPr>
                        <a:t>thẳm</a:t>
                      </a:r>
                      <a:endParaRPr lang="en-US" sz="2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AutoShape 5">
            <a:extLst>
              <a:ext uri="{FF2B5EF4-FFF2-40B4-BE49-F238E27FC236}">
                <a16:creationId xmlns:a16="http://schemas.microsoft.com/office/drawing/2014/main" id="{FC25A859-462E-4B5C-BF6F-AF8B67A94D39}"/>
              </a:ext>
            </a:extLst>
          </p:cNvPr>
          <p:cNvSpPr>
            <a:spLocks noChangeArrowheads="1"/>
          </p:cNvSpPr>
          <p:nvPr/>
        </p:nvSpPr>
        <p:spPr bwMode="gray">
          <a:xfrm>
            <a:off x="533400" y="0"/>
            <a:ext cx="7772400" cy="976261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268CD2"/>
              </a:gs>
              <a:gs pos="50000">
                <a:srgbClr val="268CD2">
                  <a:gamma/>
                  <a:tint val="64314"/>
                  <a:invGamma/>
                </a:srgbClr>
              </a:gs>
              <a:gs pos="100000">
                <a:srgbClr val="268CD2"/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lvl="0" algn="just">
              <a:spcBef>
                <a:spcPct val="0"/>
              </a:spcBef>
              <a:defRPr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Bảng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so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sánh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hai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nhân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vật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Sơn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Tinh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Thủy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Tinh</a:t>
            </a:r>
            <a:endParaRPr 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Nhà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708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72400" y="298766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42000">
        <p15:prstTrans prst="fallOver"/>
      </p:transition>
    </mc:Choice>
    <mc:Fallback xmlns="">
      <p:transition spd="slow" advTm="4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5">
            <a:extLst>
              <a:ext uri="{FF2B5EF4-FFF2-40B4-BE49-F238E27FC236}">
                <a16:creationId xmlns:a16="http://schemas.microsoft.com/office/drawing/2014/main" id="{FC25A859-462E-4B5C-BF6F-AF8B67A94D39}"/>
              </a:ext>
            </a:extLst>
          </p:cNvPr>
          <p:cNvSpPr>
            <a:spLocks noChangeArrowheads="1"/>
          </p:cNvSpPr>
          <p:nvPr/>
        </p:nvSpPr>
        <p:spPr bwMode="gray">
          <a:xfrm>
            <a:off x="533400" y="166739"/>
            <a:ext cx="8001000" cy="671461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268CD2"/>
              </a:gs>
              <a:gs pos="50000">
                <a:srgbClr val="268CD2">
                  <a:gamma/>
                  <a:tint val="64314"/>
                  <a:invGamma/>
                </a:srgbClr>
              </a:gs>
              <a:gs pos="100000">
                <a:srgbClr val="268CD2"/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Cuộc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chiến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giữa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Sơn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Thủy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Kết quả hình ảnh cho Sơn tinh thủy sơn tinh thủy tin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46" y="1143000"/>
            <a:ext cx="915154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Nhà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4629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845781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0000">
        <p15:prstTrans prst="pageCurlDouble"/>
      </p:transition>
    </mc:Choice>
    <mc:Fallback xmlns="">
      <p:transition spd="slow" advTm="5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92696"/>
            <a:ext cx="9108571" cy="61653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520" y="4509120"/>
            <a:ext cx="8496944" cy="2062103"/>
          </a:xfrm>
          <a:prstGeom prst="rect">
            <a:avLst/>
          </a:prstGeom>
          <a:solidFill>
            <a:schemeClr val="lt1">
              <a:alpha val="59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Sơn </a:t>
            </a:r>
            <a:r>
              <a:rPr lang="vi-VN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Tinh đem lễ vật đến trước được cưới Mị Nương, Thủy Tinh đến sau không </a:t>
            </a:r>
            <a:r>
              <a:rPr lang="vi-V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lấy được vợ nên </a:t>
            </a:r>
            <a:r>
              <a:rPr lang="vi-VN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tức giận </a:t>
            </a:r>
            <a:r>
              <a:rPr lang="vi-V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đuổi theo đánh Sơn Tinh hòng cướp Mị Nương.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10" y="107921"/>
            <a:ext cx="2952328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smtClean="0">
                <a:solidFill>
                  <a:schemeClr val="bg1"/>
                </a:solidFill>
                <a:latin typeface="+mj-lt"/>
              </a:rPr>
              <a:t>a.</a:t>
            </a:r>
            <a:r>
              <a:rPr lang="vi-VN" sz="3200" smtClean="0">
                <a:solidFill>
                  <a:schemeClr val="bg1"/>
                </a:solidFill>
                <a:latin typeface="+mj-lt"/>
              </a:rPr>
              <a:t> nguyên nhân </a:t>
            </a:r>
            <a:endParaRPr lang="vi-VN" sz="32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Nhà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7611" end="33847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44408" y="69269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6131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20000">
        <p14:vortex dir="r"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50"/>
            <a:ext cx="9170868" cy="694514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 algn="ctr">
              <a:buNone/>
            </a:pPr>
            <a:r>
              <a:rPr lang="vi-VN" dirty="0" smtClean="0">
                <a:solidFill>
                  <a:srgbClr val="FF0000"/>
                </a:solidFill>
                <a:latin typeface="+mj-lt"/>
              </a:rPr>
              <a:t>b/ Diễn biến</a:t>
            </a:r>
            <a:r>
              <a:rPr lang="vi-VN" dirty="0" smtClean="0">
                <a:solidFill>
                  <a:srgbClr val="FF0000"/>
                </a:solidFill>
              </a:rPr>
              <a:t>:</a:t>
            </a:r>
            <a:endParaRPr lang="vi-VN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588206"/>
              </p:ext>
            </p:extLst>
          </p:nvPr>
        </p:nvGraphicFramePr>
        <p:xfrm>
          <a:off x="971600" y="1844824"/>
          <a:ext cx="7215238" cy="3478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76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76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2939">
                <a:tc>
                  <a:txBody>
                    <a:bodyPr/>
                    <a:lstStyle/>
                    <a:p>
                      <a:pPr algn="ctr"/>
                      <a:r>
                        <a:rPr lang="vi-VN" sz="2400" dirty="0" smtClean="0">
                          <a:latin typeface="+mj-lt"/>
                        </a:rPr>
                        <a:t>THỦY</a:t>
                      </a:r>
                      <a:r>
                        <a:rPr lang="vi-VN" sz="2400" baseline="0" dirty="0" smtClean="0">
                          <a:latin typeface="+mj-lt"/>
                        </a:rPr>
                        <a:t> TINH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 smtClean="0">
                          <a:latin typeface="+mj-lt"/>
                        </a:rPr>
                        <a:t>SƠN</a:t>
                      </a:r>
                      <a:r>
                        <a:rPr lang="vi-VN" sz="2400" baseline="0" dirty="0" smtClean="0">
                          <a:latin typeface="+mj-lt"/>
                        </a:rPr>
                        <a:t> TINH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5438">
                <a:tc>
                  <a:txBody>
                    <a:bodyPr/>
                    <a:lstStyle/>
                    <a:p>
                      <a:r>
                        <a:rPr lang="vi-VN" sz="2400" dirty="0" smtClean="0">
                          <a:latin typeface="+mj-lt"/>
                        </a:rPr>
                        <a:t>- Hô</a:t>
                      </a:r>
                      <a:r>
                        <a:rPr lang="vi-VN" sz="2400" baseline="0" dirty="0" smtClean="0">
                          <a:latin typeface="+mj-lt"/>
                        </a:rPr>
                        <a:t> mưa, gọi gió làm dông bão, dâng nước đánh Sơn Tinh, nước ngập đồng ruộng, nhà cửa,thành Phong Châu như nổi lềnh bềnh trên một biển nước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400" dirty="0" smtClean="0">
                          <a:latin typeface="+mj-lt"/>
                        </a:rPr>
                        <a:t>- Không</a:t>
                      </a:r>
                      <a:r>
                        <a:rPr lang="vi-VN" sz="2400" baseline="0" dirty="0" smtClean="0">
                          <a:latin typeface="+mj-lt"/>
                        </a:rPr>
                        <a:t> hề nao núng, thần</a:t>
                      </a:r>
                      <a:r>
                        <a:rPr lang="vi-VN" sz="2400" dirty="0" smtClean="0">
                          <a:latin typeface="+mj-lt"/>
                        </a:rPr>
                        <a:t> dùng</a:t>
                      </a:r>
                      <a:r>
                        <a:rPr lang="vi-VN" sz="2400" baseline="0" dirty="0" smtClean="0">
                          <a:latin typeface="+mj-lt"/>
                        </a:rPr>
                        <a:t> phép lạ bốc từng quả đồi, dời từng dãy núi, dựng thành lũy đất ngăn chặn dòng nước lũ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Nhà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31239" end="10509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884368" y="1067152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2552">
        <p15:prstTrans prst="pageCurlDouble"/>
      </p:transition>
    </mc:Choice>
    <mc:Fallback xmlns="">
      <p:transition spd="slow" advTm="225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52" y="0"/>
            <a:ext cx="9169152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7224" y="571480"/>
            <a:ext cx="7243168" cy="3073544"/>
          </a:xfrm>
          <a:solidFill>
            <a:schemeClr val="lt1">
              <a:alpha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C/ KẾT QUẢ </a:t>
            </a:r>
            <a:r>
              <a:rPr lang="en-US" sz="28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ctr">
              <a:buNone/>
            </a:pPr>
            <a:endParaRPr lang="en-US" sz="28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Thủy </a:t>
            </a:r>
            <a:r>
              <a:rPr lang="vi-VN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 </a:t>
            </a:r>
            <a:r>
              <a:rPr lang="vi-VN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kiệt sức đành rút quân</a:t>
            </a:r>
          </a:p>
          <a:p>
            <a:pPr marL="0" indent="0" algn="ctr">
              <a:buNone/>
            </a:pPr>
            <a:r>
              <a:rPr lang="vi-VN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Hằng năm Thủy Tinh dâng nước đánh Sơn Tinh nhưng lần nào cũng thua.</a:t>
            </a:r>
            <a:r>
              <a:rPr lang="vi-VN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Nhà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53122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452842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 advTm="34000">
        <p14:vortex dir="r"/>
      </p:transition>
    </mc:Choice>
    <mc:Fallback xmlns="">
      <p:transition spd="slow" advTm="3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84AF0795-8431-4581-887F-E6B6DA503B6A}"/>
              </a:ext>
            </a:extLst>
          </p:cNvPr>
          <p:cNvSpPr>
            <a:spLocks noChangeArrowheads="1"/>
          </p:cNvSpPr>
          <p:nvPr/>
        </p:nvSpPr>
        <p:spPr bwMode="gray">
          <a:xfrm>
            <a:off x="3387558" y="0"/>
            <a:ext cx="4729602" cy="8367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lIns="91440" tIns="45720" rIns="91440" bIns="45720" anchor="ctr"/>
          <a:lstStyle/>
          <a:p>
            <a:pPr algn="ctr" eaLnBrk="1" hangingPunct="1">
              <a:defRPr/>
            </a:pPr>
            <a:r>
              <a:rPr lang="en-US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3 :  TỔNG KẾT:  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Nhà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2211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260648" y="1412776"/>
            <a:ext cx="609600" cy="609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286000" y="2274838"/>
            <a:ext cx="61359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 truyền thuyết “Sơn Tinh, Thủy Tinh” đã: </a:t>
            </a:r>
            <a:r>
              <a:rPr lang="vi-VN" sz="2800">
                <a:solidFill>
                  <a:srgbClr val="C00000"/>
                </a:solidFill>
              </a:rPr>
              <a:t/>
            </a:r>
            <a:br>
              <a:rPr lang="vi-VN" sz="2800">
                <a:solidFill>
                  <a:srgbClr val="C00000"/>
                </a:solidFill>
              </a:rPr>
            </a:br>
            <a:r>
              <a:rPr lang="en-US" sz="2800">
                <a:solidFill>
                  <a:srgbClr val="C00000"/>
                </a:solidFill>
              </a:rPr>
              <a:t>- </a:t>
            </a:r>
            <a:r>
              <a:rPr lang="vi-VN" sz="2800">
                <a:solidFill>
                  <a:srgbClr val="C00000"/>
                </a:solidFill>
              </a:rPr>
              <a:t>Giải thích nguyên nhân của hiện tượng lũ lụt ở </a:t>
            </a:r>
            <a:r>
              <a:rPr lang="en-US" sz="28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vi-VN" sz="2800">
                <a:solidFill>
                  <a:srgbClr val="C00000"/>
                </a:solidFill>
              </a:rPr>
              <a:t> bằng Bắc Bộ hằng năm</a:t>
            </a:r>
            <a:r>
              <a:rPr lang="en-US" sz="2800">
                <a:solidFill>
                  <a:srgbClr val="C00000"/>
                </a:solidFill>
              </a:rPr>
              <a:t>.</a:t>
            </a:r>
            <a:r>
              <a:rPr lang="vi-VN" sz="2800">
                <a:solidFill>
                  <a:srgbClr val="C00000"/>
                </a:solidFill>
              </a:rPr>
              <a:t/>
            </a:r>
            <a:br>
              <a:rPr lang="vi-VN" sz="2800">
                <a:solidFill>
                  <a:srgbClr val="C00000"/>
                </a:solidFill>
              </a:rPr>
            </a:br>
            <a:r>
              <a:rPr lang="en-US" sz="2800">
                <a:solidFill>
                  <a:srgbClr val="C00000"/>
                </a:solidFill>
              </a:rPr>
              <a:t>- </a:t>
            </a:r>
            <a:r>
              <a:rPr lang="vi-VN" sz="2800">
                <a:solidFill>
                  <a:srgbClr val="C00000"/>
                </a:solidFill>
              </a:rPr>
              <a:t>Phản ánh sức mạnh và ước mơ chế ngự bão lụt của người Việt Cổ.</a:t>
            </a:r>
            <a:br>
              <a:rPr lang="vi-VN" sz="2800">
                <a:solidFill>
                  <a:srgbClr val="C00000"/>
                </a:solidFill>
              </a:rPr>
            </a:br>
            <a:r>
              <a:rPr lang="en-US" sz="2800">
                <a:solidFill>
                  <a:srgbClr val="C00000"/>
                </a:solidFill>
              </a:rPr>
              <a:t>- </a:t>
            </a:r>
            <a:r>
              <a:rPr lang="vi-VN" sz="2800">
                <a:solidFill>
                  <a:srgbClr val="C00000"/>
                </a:solidFill>
              </a:rPr>
              <a:t>Suy tôn ca ngợi công lao dựng nước của Vua Hùng</a:t>
            </a:r>
            <a:endParaRPr lang="en-US" sz="2800" dirty="0">
              <a:solidFill>
                <a:srgbClr val="C00000"/>
              </a:solidFill>
            </a:endParaRPr>
          </a:p>
        </p:txBody>
      </p:sp>
      <p:pic>
        <p:nvPicPr>
          <p:cNvPr id="7" name="Nhà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9437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026840" y="256490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027248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38000">
        <p15:prstTrans prst="pageCurlDouble"/>
      </p:transition>
    </mc:Choice>
    <mc:Fallback>
      <p:transition spd="slow" advTm="3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13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9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66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67800" cy="6858000"/>
          </a:xfrm>
          <a:prstGeom prst="rect">
            <a:avLst/>
          </a:prstGeom>
        </p:spPr>
      </p:pic>
      <p:sp>
        <p:nvSpPr>
          <p:cNvPr id="154626" name="Text Box 2"/>
          <p:cNvSpPr txBox="1">
            <a:spLocks noChangeArrowheads="1"/>
          </p:cNvSpPr>
          <p:nvPr/>
        </p:nvSpPr>
        <p:spPr bwMode="auto">
          <a:xfrm>
            <a:off x="1295400" y="457200"/>
            <a:ext cx="5791200" cy="588963"/>
          </a:xfrm>
          <a:prstGeom prst="rect">
            <a:avLst/>
          </a:prstGeom>
          <a:gradFill rotWithShape="1">
            <a:gsLst>
              <a:gs pos="0">
                <a:srgbClr val="3366FF">
                  <a:alpha val="89999"/>
                </a:srgbClr>
              </a:gs>
              <a:gs pos="50000">
                <a:srgbClr val="FF66FF"/>
              </a:gs>
              <a:gs pos="100000">
                <a:srgbClr val="3366FF">
                  <a:alpha val="89999"/>
                </a:srgbClr>
              </a:gs>
            </a:gsLst>
            <a:lin ang="5400000" scaled="1"/>
          </a:gradFill>
          <a:ln w="9525">
            <a:solidFill>
              <a:srgbClr val="FF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3200" b="1">
                <a:solidFill>
                  <a:srgbClr val="FFFF66"/>
                </a:solidFill>
              </a:rPr>
              <a:t>CÂU HỎI CỦNG CỐ</a:t>
            </a:r>
          </a:p>
        </p:txBody>
      </p:sp>
      <p:sp>
        <p:nvSpPr>
          <p:cNvPr id="154627" name="Text Box 3"/>
          <p:cNvSpPr txBox="1">
            <a:spLocks noChangeArrowheads="1"/>
          </p:cNvSpPr>
          <p:nvPr/>
        </p:nvSpPr>
        <p:spPr bwMode="auto">
          <a:xfrm>
            <a:off x="533400" y="1905000"/>
            <a:ext cx="8610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9966">
                        <a:alpha val="89999"/>
                      </a:srgbClr>
                    </a:gs>
                    <a:gs pos="100000">
                      <a:srgbClr val="CCFF33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b="1" dirty="0" err="1">
                <a:solidFill>
                  <a:srgbClr val="FF3300"/>
                </a:solidFill>
              </a:rPr>
              <a:t>Cánh</a:t>
            </a:r>
            <a:r>
              <a:rPr lang="en-US" sz="3200" b="1" dirty="0">
                <a:solidFill>
                  <a:srgbClr val="FF3300"/>
                </a:solidFill>
              </a:rPr>
              <a:t> </a:t>
            </a:r>
            <a:r>
              <a:rPr lang="en-US" sz="3200" b="1" dirty="0" err="1">
                <a:solidFill>
                  <a:srgbClr val="FF3300"/>
                </a:solidFill>
              </a:rPr>
              <a:t>rừng</a:t>
            </a:r>
            <a:r>
              <a:rPr lang="en-US" sz="3200" b="1" dirty="0">
                <a:solidFill>
                  <a:srgbClr val="FF3300"/>
                </a:solidFill>
              </a:rPr>
              <a:t> </a:t>
            </a:r>
            <a:r>
              <a:rPr lang="en-US" sz="3200" b="1" dirty="0" err="1">
                <a:solidFill>
                  <a:srgbClr val="FF3300"/>
                </a:solidFill>
              </a:rPr>
              <a:t>xà</a:t>
            </a:r>
            <a:r>
              <a:rPr lang="en-US" sz="3200" b="1" dirty="0">
                <a:solidFill>
                  <a:srgbClr val="FF3300"/>
                </a:solidFill>
              </a:rPr>
              <a:t> nu </a:t>
            </a:r>
            <a:r>
              <a:rPr lang="en-US" sz="3200" b="1" dirty="0" err="1">
                <a:solidFill>
                  <a:srgbClr val="FF3300"/>
                </a:solidFill>
              </a:rPr>
              <a:t>trong</a:t>
            </a:r>
            <a:r>
              <a:rPr lang="en-US" sz="3200" b="1" dirty="0">
                <a:solidFill>
                  <a:srgbClr val="FF3300"/>
                </a:solidFill>
              </a:rPr>
              <a:t> </a:t>
            </a:r>
            <a:r>
              <a:rPr lang="en-US" sz="3200" b="1" dirty="0" err="1">
                <a:solidFill>
                  <a:srgbClr val="FF3300"/>
                </a:solidFill>
              </a:rPr>
              <a:t>tác</a:t>
            </a:r>
            <a:r>
              <a:rPr lang="en-US" sz="3200" b="1" dirty="0">
                <a:solidFill>
                  <a:srgbClr val="FF3300"/>
                </a:solidFill>
              </a:rPr>
              <a:t> </a:t>
            </a:r>
            <a:r>
              <a:rPr lang="en-US" sz="3200" b="1" dirty="0" err="1">
                <a:solidFill>
                  <a:srgbClr val="FF3300"/>
                </a:solidFill>
              </a:rPr>
              <a:t>phẩm</a:t>
            </a:r>
            <a:r>
              <a:rPr lang="en-US" sz="3200" b="1" dirty="0">
                <a:solidFill>
                  <a:srgbClr val="FF3300"/>
                </a:solidFill>
              </a:rPr>
              <a:t> </a:t>
            </a:r>
            <a:r>
              <a:rPr lang="en-US" sz="3200" b="1" dirty="0" err="1">
                <a:solidFill>
                  <a:srgbClr val="FF3300"/>
                </a:solidFill>
              </a:rPr>
              <a:t>biểu</a:t>
            </a:r>
            <a:r>
              <a:rPr lang="en-US" sz="3200" b="1" dirty="0">
                <a:solidFill>
                  <a:srgbClr val="FF3300"/>
                </a:solidFill>
              </a:rPr>
              <a:t> </a:t>
            </a:r>
            <a:r>
              <a:rPr lang="en-US" sz="3200" b="1" dirty="0" err="1">
                <a:solidFill>
                  <a:srgbClr val="FF3300"/>
                </a:solidFill>
              </a:rPr>
              <a:t>tượng</a:t>
            </a:r>
            <a:r>
              <a:rPr lang="en-US" sz="3200" b="1" dirty="0">
                <a:solidFill>
                  <a:srgbClr val="FF3300"/>
                </a:solidFill>
              </a:rPr>
              <a:t> </a:t>
            </a:r>
            <a:r>
              <a:rPr lang="en-US" sz="3200" b="1" dirty="0" err="1">
                <a:solidFill>
                  <a:srgbClr val="FF3300"/>
                </a:solidFill>
              </a:rPr>
              <a:t>cho</a:t>
            </a:r>
            <a:r>
              <a:rPr lang="en-US" sz="3200" b="1" dirty="0">
                <a:solidFill>
                  <a:srgbClr val="FF3300"/>
                </a:solidFill>
              </a:rPr>
              <a:t> </a:t>
            </a:r>
            <a:r>
              <a:rPr lang="en-US" sz="3200" b="1" dirty="0" err="1" smtClean="0">
                <a:solidFill>
                  <a:srgbClr val="FF3300"/>
                </a:solidFill>
              </a:rPr>
              <a:t>điều</a:t>
            </a:r>
            <a:r>
              <a:rPr lang="en-US" sz="3200" b="1" dirty="0" smtClean="0">
                <a:solidFill>
                  <a:srgbClr val="FF3300"/>
                </a:solidFill>
              </a:rPr>
              <a:t> </a:t>
            </a:r>
            <a:r>
              <a:rPr lang="en-US" sz="3200" b="1" dirty="0" err="1">
                <a:solidFill>
                  <a:srgbClr val="FF3300"/>
                </a:solidFill>
              </a:rPr>
              <a:t>gì</a:t>
            </a:r>
            <a:r>
              <a:rPr lang="en-US" sz="3200" b="1" dirty="0">
                <a:solidFill>
                  <a:srgbClr val="FF3300"/>
                </a:solidFill>
              </a:rPr>
              <a:t>?</a:t>
            </a:r>
            <a:r>
              <a:rPr lang="en-US" dirty="0"/>
              <a:t> </a:t>
            </a:r>
          </a:p>
        </p:txBody>
      </p:sp>
      <p:pic>
        <p:nvPicPr>
          <p:cNvPr id="154628" name="Picture 4" descr="451443jq2nwtpvep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278688" y="115887"/>
            <a:ext cx="1981200" cy="174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629" name="Oval 5"/>
          <p:cNvSpPr>
            <a:spLocks noChangeArrowheads="1"/>
          </p:cNvSpPr>
          <p:nvPr/>
        </p:nvSpPr>
        <p:spPr bwMode="auto">
          <a:xfrm>
            <a:off x="0" y="1219200"/>
            <a:ext cx="2895600" cy="781050"/>
          </a:xfrm>
          <a:prstGeom prst="ellipse">
            <a:avLst/>
          </a:prstGeom>
          <a:gradFill rotWithShape="1">
            <a:gsLst>
              <a:gs pos="0">
                <a:srgbClr val="FF0000">
                  <a:alpha val="89999"/>
                </a:srgbClr>
              </a:gs>
              <a:gs pos="50000">
                <a:srgbClr val="FFCC66"/>
              </a:gs>
              <a:gs pos="100000">
                <a:srgbClr val="FF0000">
                  <a:alpha val="89999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hangingPunct="0"/>
            <a:r>
              <a:rPr lang="en-US" sz="3200"/>
              <a:t>Câu 1</a:t>
            </a:r>
          </a:p>
        </p:txBody>
      </p:sp>
      <p:sp>
        <p:nvSpPr>
          <p:cNvPr id="154630" name="Text Box 6"/>
          <p:cNvSpPr txBox="1">
            <a:spLocks noChangeArrowheads="1"/>
          </p:cNvSpPr>
          <p:nvPr/>
        </p:nvSpPr>
        <p:spPr bwMode="auto">
          <a:xfrm>
            <a:off x="762000" y="2819400"/>
            <a:ext cx="8458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9966">
                        <a:alpha val="89999"/>
                      </a:srgbClr>
                    </a:gs>
                    <a:gs pos="100000">
                      <a:srgbClr val="CCFF33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sz="3200" dirty="0" err="1">
                <a:solidFill>
                  <a:srgbClr val="990099"/>
                </a:solidFill>
                <a:latin typeface="Arial" charset="0"/>
              </a:rPr>
              <a:t>Vẻ</a:t>
            </a:r>
            <a:r>
              <a:rPr lang="en-US" sz="3200" dirty="0">
                <a:solidFill>
                  <a:srgbClr val="990099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rgbClr val="990099"/>
                </a:solidFill>
                <a:latin typeface="Arial" charset="0"/>
              </a:rPr>
              <a:t>đẹp</a:t>
            </a:r>
            <a:r>
              <a:rPr lang="en-US" sz="3200" dirty="0">
                <a:solidFill>
                  <a:srgbClr val="990099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rgbClr val="990099"/>
                </a:solidFill>
                <a:latin typeface="Arial" charset="0"/>
              </a:rPr>
              <a:t>sức</a:t>
            </a:r>
            <a:r>
              <a:rPr lang="en-US" sz="3200" dirty="0">
                <a:solidFill>
                  <a:srgbClr val="990099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rgbClr val="990099"/>
                </a:solidFill>
                <a:latin typeface="Arial" charset="0"/>
              </a:rPr>
              <a:t>sống</a:t>
            </a:r>
            <a:r>
              <a:rPr lang="en-US" sz="3200" dirty="0">
                <a:solidFill>
                  <a:srgbClr val="990099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rgbClr val="990099"/>
                </a:solidFill>
                <a:latin typeface="Arial" charset="0"/>
              </a:rPr>
              <a:t>bất</a:t>
            </a:r>
            <a:r>
              <a:rPr lang="en-US" sz="3200" dirty="0">
                <a:solidFill>
                  <a:srgbClr val="990099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rgbClr val="990099"/>
                </a:solidFill>
                <a:latin typeface="Arial" charset="0"/>
              </a:rPr>
              <a:t>diệt</a:t>
            </a:r>
            <a:r>
              <a:rPr lang="en-US" sz="3200" dirty="0">
                <a:solidFill>
                  <a:srgbClr val="990099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rgbClr val="990099"/>
                </a:solidFill>
                <a:latin typeface="Arial" charset="0"/>
              </a:rPr>
              <a:t>của</a:t>
            </a:r>
            <a:r>
              <a:rPr lang="en-US" sz="3200" dirty="0">
                <a:solidFill>
                  <a:srgbClr val="990099"/>
                </a:solidFill>
                <a:latin typeface="Arial" charset="0"/>
              </a:rPr>
              <a:t> con </a:t>
            </a:r>
            <a:r>
              <a:rPr lang="en-US" sz="3200" dirty="0" err="1">
                <a:solidFill>
                  <a:srgbClr val="990099"/>
                </a:solidFill>
                <a:latin typeface="Arial" charset="0"/>
              </a:rPr>
              <a:t>người</a:t>
            </a:r>
            <a:r>
              <a:rPr lang="en-US" sz="3200" dirty="0">
                <a:solidFill>
                  <a:srgbClr val="990099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rgbClr val="990099"/>
                </a:solidFill>
                <a:latin typeface="Arial" charset="0"/>
              </a:rPr>
              <a:t>Tây</a:t>
            </a:r>
            <a:r>
              <a:rPr lang="en-US" sz="3200" dirty="0">
                <a:solidFill>
                  <a:srgbClr val="990099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rgbClr val="990099"/>
                </a:solidFill>
                <a:latin typeface="Arial" charset="0"/>
              </a:rPr>
              <a:t>Nguyên</a:t>
            </a:r>
            <a:r>
              <a:rPr lang="en-US" sz="3200" dirty="0">
                <a:solidFill>
                  <a:srgbClr val="990099"/>
                </a:solidFill>
                <a:latin typeface="Arial" charset="0"/>
              </a:rPr>
              <a:t>.</a:t>
            </a:r>
          </a:p>
        </p:txBody>
      </p:sp>
      <p:sp>
        <p:nvSpPr>
          <p:cNvPr id="154631" name="Oval 7"/>
          <p:cNvSpPr>
            <a:spLocks noChangeArrowheads="1"/>
          </p:cNvSpPr>
          <p:nvPr/>
        </p:nvSpPr>
        <p:spPr bwMode="auto">
          <a:xfrm>
            <a:off x="0" y="2971800"/>
            <a:ext cx="519113" cy="6953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FF9933">
                  <a:alpha val="89999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2800">
                <a:latin typeface="Arial" charset="0"/>
              </a:rPr>
              <a:t>A</a:t>
            </a:r>
          </a:p>
        </p:txBody>
      </p:sp>
      <p:sp>
        <p:nvSpPr>
          <p:cNvPr id="154632" name="Text Box 8"/>
          <p:cNvSpPr txBox="1">
            <a:spLocks noChangeArrowheads="1"/>
          </p:cNvSpPr>
          <p:nvPr/>
        </p:nvSpPr>
        <p:spPr bwMode="auto">
          <a:xfrm>
            <a:off x="914400" y="388620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9966">
                        <a:alpha val="89999"/>
                      </a:srgbClr>
                    </a:gs>
                    <a:gs pos="100000">
                      <a:srgbClr val="CCFF33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sz="3200">
                <a:solidFill>
                  <a:srgbClr val="990099"/>
                </a:solidFill>
                <a:latin typeface="Arial" charset="0"/>
              </a:rPr>
              <a:t>Sức sống mãnh liệt của một vùng đất xa xôi kiên cường.</a:t>
            </a:r>
          </a:p>
        </p:txBody>
      </p:sp>
      <p:sp>
        <p:nvSpPr>
          <p:cNvPr id="154633" name="Oval 9"/>
          <p:cNvSpPr>
            <a:spLocks noChangeArrowheads="1"/>
          </p:cNvSpPr>
          <p:nvPr/>
        </p:nvSpPr>
        <p:spPr bwMode="auto">
          <a:xfrm>
            <a:off x="76200" y="4116388"/>
            <a:ext cx="471488" cy="608012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FF9933">
                  <a:alpha val="89999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2400">
                <a:latin typeface="Arial" charset="0"/>
              </a:rPr>
              <a:t>B</a:t>
            </a:r>
          </a:p>
        </p:txBody>
      </p:sp>
      <p:sp>
        <p:nvSpPr>
          <p:cNvPr id="154634" name="Text Box 10"/>
          <p:cNvSpPr txBox="1">
            <a:spLocks noChangeArrowheads="1"/>
          </p:cNvSpPr>
          <p:nvPr/>
        </p:nvSpPr>
        <p:spPr bwMode="auto">
          <a:xfrm>
            <a:off x="762000" y="4983163"/>
            <a:ext cx="8305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9966">
                        <a:alpha val="89999"/>
                      </a:srgbClr>
                    </a:gs>
                    <a:gs pos="100000">
                      <a:srgbClr val="CCFF33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>
                <a:solidFill>
                  <a:srgbClr val="990099"/>
                </a:solidFill>
                <a:latin typeface="Arial" charset="0"/>
              </a:rPr>
              <a:t>Thời kỳ lịch sử đau thương mà anh dũng.</a:t>
            </a:r>
          </a:p>
        </p:txBody>
      </p:sp>
      <p:sp>
        <p:nvSpPr>
          <p:cNvPr id="154635" name="Oval 11"/>
          <p:cNvSpPr>
            <a:spLocks noChangeArrowheads="1"/>
          </p:cNvSpPr>
          <p:nvPr/>
        </p:nvSpPr>
        <p:spPr bwMode="auto">
          <a:xfrm>
            <a:off x="76200" y="4941888"/>
            <a:ext cx="496888" cy="608012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FF9933">
                  <a:alpha val="89999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2400">
                <a:latin typeface="Arial" charset="0"/>
              </a:rPr>
              <a:t>C</a:t>
            </a:r>
          </a:p>
        </p:txBody>
      </p:sp>
      <p:sp>
        <p:nvSpPr>
          <p:cNvPr id="154636" name="Text Box 12"/>
          <p:cNvSpPr txBox="1">
            <a:spLocks noChangeArrowheads="1"/>
          </p:cNvSpPr>
          <p:nvPr/>
        </p:nvSpPr>
        <p:spPr bwMode="auto">
          <a:xfrm>
            <a:off x="838200" y="5654675"/>
            <a:ext cx="7924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9966">
                        <a:alpha val="89999"/>
                      </a:srgbClr>
                    </a:gs>
                    <a:gs pos="100000">
                      <a:srgbClr val="CCFF33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sz="3200">
                <a:solidFill>
                  <a:srgbClr val="990099"/>
                </a:solidFill>
                <a:latin typeface="Arial" charset="0"/>
              </a:rPr>
              <a:t>Cho nỗi đau, vẻ đẹp, sức sống bất biệt của con người.</a:t>
            </a:r>
          </a:p>
        </p:txBody>
      </p:sp>
      <p:sp>
        <p:nvSpPr>
          <p:cNvPr id="154637" name="Oval 1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52400" y="5880100"/>
            <a:ext cx="496888" cy="608013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FF9933">
                  <a:alpha val="89999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2400">
                <a:latin typeface="Arial" charset="0"/>
              </a:rPr>
              <a:t>D</a:t>
            </a:r>
          </a:p>
        </p:txBody>
      </p:sp>
      <p:pic>
        <p:nvPicPr>
          <p:cNvPr id="3" name="FILE_20190830_095655_51.5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4368800" y="3225800"/>
            <a:ext cx="406400" cy="406400"/>
          </a:xfrm>
          <a:prstGeom prst="rect">
            <a:avLst/>
          </a:prstGeom>
        </p:spPr>
      </p:pic>
      <p:sp>
        <p:nvSpPr>
          <p:cNvPr id="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55000" cap="flat" cmpd="thickThin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55000" cap="flat" cmpd="thickThin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879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3825">
        <p:circle/>
      </p:transition>
    </mc:Choice>
    <mc:Fallback xmlns="">
      <p:transition spd="slow" advTm="43825">
        <p:circl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68341" cy="6858000"/>
          </a:xfrm>
          <a:prstGeom prst="rect">
            <a:avLst/>
          </a:prstGeom>
        </p:spPr>
      </p:pic>
      <p:pic>
        <p:nvPicPr>
          <p:cNvPr id="4" name="Miền Cổ Tích - Sơn Tinh Thủy Tinh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4731" y="1692276"/>
            <a:ext cx="9088214" cy="5112568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49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1457"/>
    </mc:Choice>
    <mc:Fallback xmlns="">
      <p:transition spd="slow" advTm="4114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14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990600"/>
            <a:ext cx="7715272" cy="1828800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r>
              <a:rPr lang="en-US" sz="32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TIẾT </a:t>
            </a:r>
            <a:r>
              <a:rPr lang="en-US" sz="3200" b="1" dirty="0" smtClean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9: </a:t>
            </a:r>
            <a:r>
              <a:rPr lang="en-US" sz="32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SƠN TINH, THỦY TINH</a:t>
            </a:r>
            <a:r>
              <a:rPr lang="en-US" sz="40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40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(</a:t>
            </a:r>
            <a:r>
              <a:rPr lang="en-US" sz="2800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Truyền</a:t>
            </a:r>
            <a:r>
              <a:rPr lang="en-US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thuyết</a:t>
            </a:r>
            <a:r>
              <a:rPr lang="en-US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)</a:t>
            </a:r>
            <a:endParaRPr lang="en-US" sz="2800" b="1" dirty="0">
              <a:ln w="1905"/>
              <a:solidFill>
                <a:srgbClr val="FF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898352"/>
            <a:ext cx="8643998" cy="495964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528">
        <p15:prstTrans prst="pageCurlDouble"/>
      </p:transition>
    </mc:Choice>
    <mc:Fallback xmlns="">
      <p:transition spd="slow" advTm="1052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36906" y="457200"/>
            <a:ext cx="64343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smtClean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Video kết</a:t>
            </a:r>
            <a:r>
              <a:rPr kumimoji="0" lang="en-US" sz="5400" b="0" i="0" u="none" strike="noStrike" kern="1200" cap="none" spc="0" normalizeH="0" noProof="0" smtClean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thúc bài học</a:t>
            </a:r>
            <a:endParaRPr kumimoji="0" lang="en-US" sz="5400" b="0" i="0" u="none" strike="noStrike" kern="1200" cap="none" spc="0" normalizeH="0" baseline="0" noProof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1868415114811786105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0108" y="1380530"/>
            <a:ext cx="8134350" cy="4572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25" y="918865"/>
            <a:ext cx="8671516" cy="57328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3732757"/>
      </p:ext>
    </p:extLst>
  </p:cSld>
  <p:clrMapOvr>
    <a:masterClrMapping/>
  </p:clrMapOvr>
  <p:transition spd="med" advTm="5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9853"/>
            <a:ext cx="8229600" cy="1066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</a:rPr>
              <a:t>Tài liệu tham khảo</a:t>
            </a:r>
            <a:endParaRPr lang="en-US">
              <a:solidFill>
                <a:srgbClr val="C00000"/>
              </a:solidFill>
            </a:endParaRPr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idx="1"/>
          </p:nvPr>
        </p:nvSpPr>
        <p:spPr bwMode="auto">
          <a:xfrm>
            <a:off x="1295400" y="1639432"/>
            <a:ext cx="6851104" cy="3323987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8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6</a:t>
            </a:r>
            <a:endParaRPr lang="en-US" sz="2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Internet</a:t>
            </a:r>
          </a:p>
          <a:p>
            <a:pPr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soạn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Ipring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Suite </a:t>
            </a:r>
            <a:r>
              <a:rPr lang="en-US" sz="28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en-US" sz="2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4. Video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web </a:t>
            </a:r>
            <a:r>
              <a:rPr lang="en-US" sz="28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Youtube.com</a:t>
            </a:r>
            <a:endParaRPr lang="en-US" sz="2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29327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5000">
        <p15:prstTrans prst="pageCurlDouble"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755" y="0"/>
            <a:ext cx="9447291" cy="6858000"/>
          </a:xfrm>
        </p:spPr>
      </p:pic>
      <p:sp>
        <p:nvSpPr>
          <p:cNvPr id="5" name="Rectangle 4"/>
          <p:cNvSpPr/>
          <p:nvPr/>
        </p:nvSpPr>
        <p:spPr>
          <a:xfrm>
            <a:off x="1272795" y="2895802"/>
            <a:ext cx="659840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Cảm ơn sự lắng nghe </a:t>
            </a:r>
          </a:p>
          <a:p>
            <a:pPr algn="ctr"/>
            <a:r>
              <a:rPr lang="en-US" sz="540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và theo dõi của các em</a:t>
            </a:r>
            <a:endParaRPr lang="en-US" sz="5400" b="0" cap="none" spc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72403" y="1692276"/>
            <a:ext cx="46646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Bài học kết thúc</a:t>
            </a:r>
            <a:endParaRPr 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154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38399" y="89912"/>
            <a:ext cx="46313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Video giới thiệu</a:t>
            </a:r>
            <a:endParaRPr 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5778370147187149842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86923" y="1124744"/>
            <a:ext cx="8134350" cy="4572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09" y="692696"/>
            <a:ext cx="8695576" cy="59776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9815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11" advTm="54000">
        <p:pull/>
      </p:transition>
    </mc:Choice>
    <mc:Fallback xmlns="">
      <p:transition spd="slow" advTm="54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61745" y="1159230"/>
            <a:ext cx="1816651" cy="5085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97630" y="1667736"/>
            <a:ext cx="2544882" cy="511962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endParaRPr lang="en-US" altLang="en-US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en-US" altLang="en-US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vi-VN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endParaRPr lang="en-US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ợng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lũ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lụt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xảy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khát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vọng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ời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cổ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ngự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tai,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lũ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lụt</a:t>
            </a:r>
            <a:r>
              <a:rPr lang="en-US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lạ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hoang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đ</a:t>
            </a:r>
            <a:r>
              <a:rPr lang="vi-VN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ờng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endParaRPr lang="en-US" altLang="en-US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1" hangingPunct="1">
              <a:buFontTx/>
              <a:buChar char="-"/>
            </a:pPr>
            <a:endParaRPr lang="vi-VN" altLang="en-US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06246" y="1143324"/>
            <a:ext cx="1713826" cy="5244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Kĩ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276600" y="1855963"/>
            <a:ext cx="2245038" cy="483313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Đọc-hiểu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vi-VN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endParaRPr lang="en-US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Nắm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endParaRPr lang="en-US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endParaRPr lang="en-US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đ</a:t>
            </a:r>
            <a:r>
              <a:rPr lang="vi-VN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ợc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endParaRPr lang="en-US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77000" y="1143324"/>
            <a:ext cx="1713826" cy="5244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Thái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6198254" y="1863508"/>
            <a:ext cx="2447143" cy="483313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khát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vọng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chinh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gìn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AutoShape 5">
            <a:extLst>
              <a:ext uri="{FF2B5EF4-FFF2-40B4-BE49-F238E27FC236}">
                <a16:creationId xmlns:a16="http://schemas.microsoft.com/office/drawing/2014/main" id="{FC25A859-462E-4B5C-BF6F-AF8B67A94D39}"/>
              </a:ext>
            </a:extLst>
          </p:cNvPr>
          <p:cNvSpPr>
            <a:spLocks noChangeArrowheads="1"/>
          </p:cNvSpPr>
          <p:nvPr/>
        </p:nvSpPr>
        <p:spPr bwMode="gray">
          <a:xfrm>
            <a:off x="1742331" y="334336"/>
            <a:ext cx="5313575" cy="519061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268CD2"/>
              </a:gs>
              <a:gs pos="50000">
                <a:srgbClr val="268CD2">
                  <a:gamma/>
                  <a:tint val="64314"/>
                  <a:invGamma/>
                </a:srgbClr>
              </a:gs>
              <a:gs pos="100000">
                <a:srgbClr val="268CD2"/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Nhà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40597" y="24379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679537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0030">
        <p15:prstTrans prst="drape"/>
      </p:transition>
    </mc:Choice>
    <mc:Fallback xmlns="">
      <p:transition spd="slow" advTm="6003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8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38" grpId="0" animBg="1"/>
      <p:bldP spid="3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-18569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en-US" sz="3200" u="sng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altLang="en-US" sz="3200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u="sng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altLang="en-US" sz="3200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r>
              <a:rPr lang="en-US" altLang="en-US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en-US" sz="32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altLang="en-US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hiểu</a:t>
            </a:r>
            <a:r>
              <a:rPr lang="en-US" altLang="en-US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endParaRPr lang="en-US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4282" y="3714752"/>
            <a:ext cx="8530426" cy="230832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khứ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ảo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Hùng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Vương</a:t>
            </a:r>
            <a:r>
              <a:rPr lang="en-US" altLang="en-US" sz="2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en-US" sz="2400" b="1" dirty="0">
              <a:ln>
                <a:prstDash val="solid"/>
              </a:ln>
              <a:solidFill>
                <a:srgbClr val="C0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86D2B502-DE3E-491B-AEAA-F4973C347A35}"/>
              </a:ext>
            </a:extLst>
          </p:cNvPr>
          <p:cNvSpPr>
            <a:spLocks noChangeArrowheads="1"/>
          </p:cNvSpPr>
          <p:nvPr/>
        </p:nvSpPr>
        <p:spPr bwMode="gray">
          <a:xfrm rot="10800000">
            <a:off x="3428992" y="2590335"/>
            <a:ext cx="1857388" cy="1124417"/>
          </a:xfrm>
          <a:prstGeom prst="upArrow">
            <a:avLst>
              <a:gd name="adj1" fmla="val 57824"/>
              <a:gd name="adj2" fmla="val 49672"/>
            </a:avLst>
          </a:prstGeom>
          <a:solidFill>
            <a:srgbClr val="FFC000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AutoShape 5">
            <a:extLst>
              <a:ext uri="{FF2B5EF4-FFF2-40B4-BE49-F238E27FC236}">
                <a16:creationId xmlns:a16="http://schemas.microsoft.com/office/drawing/2014/main" id="{FC25A859-462E-4B5C-BF6F-AF8B67A94D3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71736" y="1990852"/>
            <a:ext cx="3643338" cy="519061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268CD2"/>
              </a:gs>
              <a:gs pos="50000">
                <a:srgbClr val="268CD2">
                  <a:gamma/>
                  <a:tint val="64314"/>
                  <a:invGamma/>
                </a:srgbClr>
              </a:gs>
              <a:gs pos="100000">
                <a:srgbClr val="268CD2"/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TRUYỀN THUYẾT</a:t>
            </a: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AutoShape 4">
            <a:extLst>
              <a:ext uri="{FF2B5EF4-FFF2-40B4-BE49-F238E27FC236}">
                <a16:creationId xmlns:a16="http://schemas.microsoft.com/office/drawing/2014/main" id="{84AF0795-8431-4581-887F-E6B6DA503B6A}"/>
              </a:ext>
            </a:extLst>
          </p:cNvPr>
          <p:cNvSpPr>
            <a:spLocks noChangeArrowheads="1"/>
          </p:cNvSpPr>
          <p:nvPr/>
        </p:nvSpPr>
        <p:spPr bwMode="gray">
          <a:xfrm>
            <a:off x="785786" y="1105572"/>
            <a:ext cx="3143272" cy="537478"/>
          </a:xfrm>
          <a:prstGeom prst="roundRect">
            <a:avLst>
              <a:gd name="adj" fmla="val 50000"/>
            </a:avLst>
          </a:prstGeom>
          <a:solidFill>
            <a:schemeClr val="bg2">
              <a:lumMod val="75000"/>
            </a:schemeClr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lIns="91440" tIns="45720" rIns="91440" bIns="45720" anchor="ctr"/>
          <a:lstStyle/>
          <a:p>
            <a:pPr algn="ctr" eaLnBrk="1" hangingPunct="1">
              <a:defRPr/>
            </a:pPr>
            <a:r>
              <a:rPr 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KHÁI NIỆM </a:t>
            </a:r>
            <a:r>
              <a:rPr lang="en-US" sz="2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Nhà 1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55666" y="26064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4288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3000">
        <p14:switch dir="r"/>
      </p:transition>
    </mc:Choice>
    <mc:Fallback xmlns="">
      <p:transition spd="slow" advTm="3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4" grpId="0" animBg="1"/>
      <p:bldP spid="7" grpId="0" animBg="1"/>
      <p:bldP spid="8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3464868"/>
              </p:ext>
            </p:extLst>
          </p:nvPr>
        </p:nvGraphicFramePr>
        <p:xfrm>
          <a:off x="205966" y="609600"/>
          <a:ext cx="8915400" cy="640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" name="AutoShape 5">
            <a:extLst>
              <a:ext uri="{FF2B5EF4-FFF2-40B4-BE49-F238E27FC236}">
                <a16:creationId xmlns:a16="http://schemas.microsoft.com/office/drawing/2014/main" id="{FC25A859-462E-4B5C-BF6F-AF8B67A94D39}"/>
              </a:ext>
            </a:extLst>
          </p:cNvPr>
          <p:cNvSpPr>
            <a:spLocks noChangeArrowheads="1"/>
          </p:cNvSpPr>
          <p:nvPr/>
        </p:nvSpPr>
        <p:spPr bwMode="gray">
          <a:xfrm>
            <a:off x="1905000" y="76200"/>
            <a:ext cx="5542175" cy="671461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268CD2"/>
              </a:gs>
              <a:gs pos="50000">
                <a:srgbClr val="268CD2">
                  <a:gamma/>
                  <a:tint val="64314"/>
                  <a:invGamma/>
                </a:srgbClr>
              </a:gs>
              <a:gs pos="100000">
                <a:srgbClr val="268CD2"/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en-US" b="0" i="0" u="none" strike="noStrike" kern="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2/ TÓM TẮT VĂN BẢN</a:t>
            </a:r>
            <a:endParaRPr kumimoji="0" lang="en-US" altLang="en-US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Nhà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028384" y="322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6745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30000">
        <p14:prism/>
      </p:transition>
    </mc:Choice>
    <mc:Fallback xmlns="">
      <p:transition spd="slow" advTm="13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Graphic spid="5" grpId="0">
        <p:bldAsOne/>
      </p:bldGraphic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66"/>
            <a:ext cx="9144000" cy="694826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68560" y="1371600"/>
            <a:ext cx="8229600" cy="4953000"/>
          </a:xfrm>
        </p:spPr>
        <p:txBody>
          <a:bodyPr>
            <a:normAutofit/>
          </a:bodyPr>
          <a:lstStyle/>
          <a:p>
            <a:pPr marL="457200" indent="-457200">
              <a:buNone/>
            </a:pPr>
            <a:endParaRPr lang="en-US" sz="2800" dirty="0">
              <a:latin typeface="Arial" panose="020B0604020202020204" pitchFamily="34" charset="0"/>
              <a:cs typeface="Arial" pitchFamily="34" charset="0"/>
            </a:endParaRPr>
          </a:p>
          <a:p>
            <a:pPr marL="457200" indent="-457200">
              <a:buNone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buNone/>
            </a:pP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28600" y="685800"/>
            <a:ext cx="4114800" cy="152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AutoShape 5">
            <a:extLst>
              <a:ext uri="{FF2B5EF4-FFF2-40B4-BE49-F238E27FC236}">
                <a16:creationId xmlns:a16="http://schemas.microsoft.com/office/drawing/2014/main" id="{FC25A859-462E-4B5C-BF6F-AF8B67A94D39}"/>
              </a:ext>
            </a:extLst>
          </p:cNvPr>
          <p:cNvSpPr>
            <a:spLocks noChangeArrowheads="1"/>
          </p:cNvSpPr>
          <p:nvPr/>
        </p:nvSpPr>
        <p:spPr bwMode="gray">
          <a:xfrm>
            <a:off x="533400" y="166739"/>
            <a:ext cx="5542175" cy="671461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268CD2"/>
              </a:gs>
              <a:gs pos="50000">
                <a:srgbClr val="268CD2">
                  <a:gamma/>
                  <a:tint val="64314"/>
                  <a:invGamma/>
                </a:srgbClr>
              </a:gs>
              <a:gs pos="100000">
                <a:srgbClr val="268CD2"/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r>
              <a:rPr lang="en-US" sz="32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200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</a:t>
            </a:r>
            <a:r>
              <a:rPr lang="en-US" sz="32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cục</a:t>
            </a:r>
            <a:r>
              <a:rPr lang="en-US" sz="32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3 </a:t>
            </a:r>
            <a:r>
              <a:rPr lang="en-US" sz="3200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32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34535" y="1388641"/>
            <a:ext cx="2652832" cy="1363530"/>
            <a:chOff x="113941" y="0"/>
            <a:chExt cx="3017520" cy="1694408"/>
          </a:xfrm>
        </p:grpSpPr>
        <p:sp>
          <p:nvSpPr>
            <p:cNvPr id="10" name="Rounded Rectangle 9"/>
            <p:cNvSpPr/>
            <p:nvPr/>
          </p:nvSpPr>
          <p:spPr>
            <a:xfrm>
              <a:off x="113941" y="0"/>
              <a:ext cx="3017520" cy="1694408"/>
            </a:xfrm>
            <a:prstGeom prst="roundRect">
              <a:avLst/>
            </a:prstGeom>
            <a:solidFill>
              <a:srgbClr val="FF006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196655" y="82714"/>
              <a:ext cx="2852092" cy="15289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5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787368" y="1388641"/>
            <a:ext cx="5364480" cy="1355526"/>
            <a:chOff x="3017519" y="172009"/>
            <a:chExt cx="5364480" cy="1355526"/>
          </a:xfrm>
        </p:grpSpPr>
        <p:sp>
          <p:nvSpPr>
            <p:cNvPr id="13" name="Round Same Side Corner Rectangle 12"/>
            <p:cNvSpPr/>
            <p:nvPr/>
          </p:nvSpPr>
          <p:spPr>
            <a:xfrm rot="5400000">
              <a:off x="5021996" y="-1832468"/>
              <a:ext cx="1355526" cy="5364480"/>
            </a:xfrm>
            <a:prstGeom prst="round2SameRect">
              <a:avLst/>
            </a:prstGeom>
            <a:solidFill>
              <a:srgbClr val="FF0066">
                <a:alpha val="90000"/>
              </a:srgb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Round Same Side Corner Rectangle 4"/>
            <p:cNvSpPr/>
            <p:nvPr/>
          </p:nvSpPr>
          <p:spPr>
            <a:xfrm>
              <a:off x="3017520" y="238179"/>
              <a:ext cx="5298309" cy="12231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228600" lvl="1" indent="-228600" algn="just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400" kern="1200" dirty="0" err="1">
                  <a:latin typeface="Arial" panose="020B0604020202020204" pitchFamily="34" charset="0"/>
                  <a:cs typeface="Arial" pitchFamily="34" charset="0"/>
                </a:rPr>
                <a:t>Từ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đầu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đến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mỗi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thứ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một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đôi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: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Vua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Hùng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kén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rể</a:t>
              </a:r>
              <a:endParaRPr lang="en-US" sz="2400" kern="1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59088" y="3135761"/>
            <a:ext cx="2561888" cy="1398621"/>
            <a:chOff x="0" y="1781695"/>
            <a:chExt cx="3017520" cy="1694408"/>
          </a:xfrm>
        </p:grpSpPr>
        <p:sp>
          <p:nvSpPr>
            <p:cNvPr id="16" name="Rounded Rectangle 15"/>
            <p:cNvSpPr/>
            <p:nvPr/>
          </p:nvSpPr>
          <p:spPr>
            <a:xfrm>
              <a:off x="0" y="1781695"/>
              <a:ext cx="3017520" cy="1694408"/>
            </a:xfrm>
            <a:prstGeom prst="roundRect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ounded Rectangle 4"/>
            <p:cNvSpPr/>
            <p:nvPr/>
          </p:nvSpPr>
          <p:spPr>
            <a:xfrm>
              <a:off x="82714" y="1864409"/>
              <a:ext cx="2852092" cy="15289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5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787368" y="3178857"/>
            <a:ext cx="5364480" cy="1355526"/>
            <a:chOff x="3017519" y="1951137"/>
            <a:chExt cx="5364480" cy="1355526"/>
          </a:xfrm>
        </p:grpSpPr>
        <p:sp>
          <p:nvSpPr>
            <p:cNvPr id="19" name="Round Same Side Corner Rectangle 18"/>
            <p:cNvSpPr/>
            <p:nvPr/>
          </p:nvSpPr>
          <p:spPr>
            <a:xfrm rot="5400000">
              <a:off x="5021996" y="-53340"/>
              <a:ext cx="1355526" cy="5364480"/>
            </a:xfrm>
            <a:prstGeom prst="round2SameRect">
              <a:avLst/>
            </a:prstGeom>
            <a:solidFill>
              <a:srgbClr val="00B050">
                <a:alpha val="90000"/>
              </a:srgb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Round Same Side Corner Rectangle 4"/>
            <p:cNvSpPr/>
            <p:nvPr/>
          </p:nvSpPr>
          <p:spPr>
            <a:xfrm>
              <a:off x="3017520" y="2017307"/>
              <a:ext cx="5298309" cy="12231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228600" lvl="1" indent="-228600" algn="just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400" kern="1200" dirty="0" err="1">
                  <a:latin typeface="Arial" panose="020B0604020202020204" pitchFamily="34" charset="0"/>
                  <a:cs typeface="Arial" pitchFamily="34" charset="0"/>
                </a:rPr>
                <a:t>Tiếp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theo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đến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rút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quân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: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Cuộc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giao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chiến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giữa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hai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vị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thần</a:t>
              </a:r>
              <a:endParaRPr lang="en-US" sz="2400" kern="1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68896" y="5053248"/>
            <a:ext cx="2552080" cy="1406526"/>
            <a:chOff x="0" y="3560824"/>
            <a:chExt cx="3017520" cy="1694408"/>
          </a:xfrm>
        </p:grpSpPr>
        <p:sp>
          <p:nvSpPr>
            <p:cNvPr id="22" name="Rounded Rectangle 21"/>
            <p:cNvSpPr/>
            <p:nvPr/>
          </p:nvSpPr>
          <p:spPr>
            <a:xfrm>
              <a:off x="0" y="3560824"/>
              <a:ext cx="3017520" cy="1694408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Rounded Rectangle 4"/>
            <p:cNvSpPr/>
            <p:nvPr/>
          </p:nvSpPr>
          <p:spPr>
            <a:xfrm>
              <a:off x="82714" y="3643538"/>
              <a:ext cx="2852092" cy="15289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5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787368" y="5093496"/>
            <a:ext cx="5364480" cy="1355526"/>
            <a:chOff x="3017519" y="3571330"/>
            <a:chExt cx="5364480" cy="1355526"/>
          </a:xfrm>
        </p:grpSpPr>
        <p:sp>
          <p:nvSpPr>
            <p:cNvPr id="25" name="Round Same Side Corner Rectangle 24"/>
            <p:cNvSpPr/>
            <p:nvPr/>
          </p:nvSpPr>
          <p:spPr>
            <a:xfrm rot="5400000">
              <a:off x="5021996" y="1566853"/>
              <a:ext cx="1355526" cy="5364480"/>
            </a:xfrm>
            <a:prstGeom prst="round2SameRect">
              <a:avLst/>
            </a:prstGeom>
            <a:solidFill>
              <a:srgbClr val="FFFF00">
                <a:alpha val="90000"/>
              </a:srgb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Round Same Side Corner Rectangle 4"/>
            <p:cNvSpPr/>
            <p:nvPr/>
          </p:nvSpPr>
          <p:spPr>
            <a:xfrm>
              <a:off x="3017520" y="3637501"/>
              <a:ext cx="5298309" cy="12231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228600" lvl="1" indent="-228600" algn="just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400" kern="1200" dirty="0">
                  <a:latin typeface="Arial" panose="020B0604020202020204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Còn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lại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: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Sự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trả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thù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hàng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năm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của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Thủy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Tinh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và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chiến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thắng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của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Sơn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kern="1200" dirty="0" err="1">
                  <a:latin typeface="Arial" pitchFamily="34" charset="0"/>
                  <a:cs typeface="Arial" pitchFamily="34" charset="0"/>
                </a:rPr>
                <a:t>Tinh</a:t>
              </a:r>
              <a:r>
                <a:rPr lang="en-US" sz="2400" kern="1200" dirty="0">
                  <a:latin typeface="Arial" pitchFamily="34" charset="0"/>
                  <a:cs typeface="Arial" pitchFamily="34" charset="0"/>
                </a:rPr>
                <a:t>  </a:t>
              </a:r>
            </a:p>
          </p:txBody>
        </p:sp>
      </p:grpSp>
      <p:pic>
        <p:nvPicPr>
          <p:cNvPr id="2" name="Nhà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96336" y="155661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5857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0">
        <p14:vortex dir="r"/>
      </p:transition>
    </mc:Choice>
    <mc:Fallback xmlns="">
      <p:transition spd="slow" advTm="3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>
            <a:extLst>
              <a:ext uri="{FF2B5EF4-FFF2-40B4-BE49-F238E27FC236}">
                <a16:creationId xmlns:a16="http://schemas.microsoft.com/office/drawing/2014/main" id="{84AF0795-8431-4581-887F-E6B6DA503B6A}"/>
              </a:ext>
            </a:extLst>
          </p:cNvPr>
          <p:cNvSpPr>
            <a:spLocks noChangeArrowheads="1"/>
          </p:cNvSpPr>
          <p:nvPr/>
        </p:nvSpPr>
        <p:spPr bwMode="gray">
          <a:xfrm>
            <a:off x="304800" y="125042"/>
            <a:ext cx="5481646" cy="71315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lIns="91440" tIns="45720" rIns="91440" bIns="45720" anchor="ctr"/>
          <a:lstStyle/>
          <a:p>
            <a:pPr algn="ctr" eaLnBrk="1" hangingPunct="1">
              <a:defRPr/>
            </a:pPr>
            <a:r>
              <a:rPr lang="en-US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2 . PHÂN TÍCH: 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utoShape 5">
            <a:extLst>
              <a:ext uri="{FF2B5EF4-FFF2-40B4-BE49-F238E27FC236}">
                <a16:creationId xmlns:a16="http://schemas.microsoft.com/office/drawing/2014/main" id="{FC25A859-462E-4B5C-BF6F-AF8B67A94D39}"/>
              </a:ext>
            </a:extLst>
          </p:cNvPr>
          <p:cNvSpPr>
            <a:spLocks noChangeArrowheads="1"/>
          </p:cNvSpPr>
          <p:nvPr/>
        </p:nvSpPr>
        <p:spPr bwMode="gray">
          <a:xfrm>
            <a:off x="308573" y="879886"/>
            <a:ext cx="3806228" cy="671461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268CD2"/>
              </a:gs>
              <a:gs pos="50000">
                <a:srgbClr val="268CD2">
                  <a:gamma/>
                  <a:tint val="64314"/>
                  <a:invGamma/>
                </a:srgbClr>
              </a:gs>
              <a:gs pos="100000">
                <a:srgbClr val="268CD2"/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lvl="0" algn="just">
              <a:spcBef>
                <a:spcPct val="0"/>
              </a:spcBef>
              <a:defRPr/>
            </a:pPr>
            <a:r>
              <a:rPr lang="en-US" sz="2400" dirty="0">
                <a:solidFill>
                  <a:schemeClr val="tx2"/>
                </a:solidFill>
                <a:latin typeface="Arial" panose="020B0604020202020204" pitchFamily="34" charset="0"/>
                <a:cs typeface="Arial" pitchFamily="34" charset="0"/>
              </a:rPr>
              <a:t>1. </a:t>
            </a:r>
            <a:r>
              <a:rPr lang="en-US" sz="2400" dirty="0" err="1">
                <a:solidFill>
                  <a:schemeClr val="tx2"/>
                </a:solidFill>
                <a:latin typeface="Arial" panose="020B0604020202020204" pitchFamily="34" charset="0"/>
                <a:cs typeface="Arial" pitchFamily="34" charset="0"/>
              </a:rPr>
              <a:t>Vua</a:t>
            </a:r>
            <a:r>
              <a:rPr lang="en-US" sz="2400" dirty="0">
                <a:solidFill>
                  <a:schemeClr val="tx2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Arial" panose="020B0604020202020204" pitchFamily="34" charset="0"/>
                <a:cs typeface="Arial" pitchFamily="34" charset="0"/>
              </a:rPr>
              <a:t>Hùng</a:t>
            </a:r>
            <a:r>
              <a:rPr lang="en-US" sz="2400" dirty="0">
                <a:solidFill>
                  <a:schemeClr val="tx2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Arial" panose="020B0604020202020204" pitchFamily="34" charset="0"/>
                <a:cs typeface="Arial" pitchFamily="34" charset="0"/>
              </a:rPr>
              <a:t>kén</a:t>
            </a:r>
            <a:r>
              <a:rPr lang="en-US" sz="2400" dirty="0">
                <a:solidFill>
                  <a:schemeClr val="tx2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Arial" panose="020B0604020202020204" pitchFamily="34" charset="0"/>
                <a:cs typeface="Arial" pitchFamily="34" charset="0"/>
              </a:rPr>
              <a:t>rể</a:t>
            </a:r>
            <a:r>
              <a:rPr lang="en-US" sz="2400" dirty="0">
                <a:solidFill>
                  <a:schemeClr val="tx2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2050" name="Picture 2" descr="Kết quả hình ảnh cho Sơn tinh thủy sơn tinh thủy tin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91440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Nhà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41804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28384" y="4191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7534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1000">
        <p14:doors dir="vert"/>
      </p:transition>
    </mc:Choice>
    <mc:Fallback xmlns="">
      <p:transition spd="slow" advTm="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FILE_20191006_222340_St, tt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772400" y="255777"/>
            <a:ext cx="406400" cy="40640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3" y="35459"/>
            <a:ext cx="9159315" cy="6822541"/>
          </a:xfrm>
        </p:spPr>
      </p:pic>
      <p:pic>
        <p:nvPicPr>
          <p:cNvPr id="7" name="Nhà 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st="9348" end="1508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028384" y="419100"/>
            <a:ext cx="609600" cy="609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57214" y="6307694"/>
            <a:ext cx="590465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KÉN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RỂ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38953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8000">
        <p15:prstTrans prst="wind"/>
      </p:transition>
    </mc:Choice>
    <mc:Fallback xmlns="">
      <p:transition spd="slow" advTm="2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6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ISPRING_PROJECT_FOLDER_UPDATED" val="1"/>
  <p:tag name="FLASHSPRING_ZOOM_TAG" val="50"/>
  <p:tag name="ISPRING_PRESENTATION_TITLE" val="Bai 3 Son Tinh Thuy Tinh"/>
  <p:tag name="ISPRING_FIRST_PUBLISH" val="1"/>
  <p:tag name="ISPRING_ULTRA_SCORM_COURSE_ID" val="60532D8A-FF0E-4EA2-8ADA-BA89B6612A1D"/>
  <p:tag name="ISPRING_CMI5_LAUNCH_METHOD" val="any window"/>
  <p:tag name="ISPRINGCLOUDFOLDERID" val="1"/>
  <p:tag name="ISPRING_SCORM_RATE_SLIDES" val="0"/>
  <p:tag name="ISPRING_SCORM_PASSING_SCORE" val="80.000000"/>
  <p:tag name="ISPRING_CURRENT_PLAYER_ID" val="universal"/>
  <p:tag name="ISPRING_UUID" val="{626B940A-1B47-40DD-803C-1EC3CD1CCF27}"/>
  <p:tag name="ISPRING_RESOURCE_FOLDER" val="D:\BAI GIANG\THCS\van 6\Bai giang _ Son tinh Thuy tinh\Tep nguon\slide\văn học sơn tinh thủy tinh\Bai 3 Son Tinh Thuy Tinh"/>
  <p:tag name="ISPRING_PRESENTATION_PATH" val="D:\BAI GIANG\THCS\van 6\Bai giang _ Son tinh Thuy tinh\Tep nguon\slide\văn học sơn tinh thủy tinh\Bai 3 Son Tinh Thuy Tinh.pptx"/>
  <p:tag name="ISPRING_DEFAULT_PRESENTE_ID" val="{7CF8A98A-AC9B-462E-B153-B17F144692E8}"/>
  <p:tag name="ISPRING_PROJECT_VERSION" val="9.3"/>
  <p:tag name="ISPRING_SCREEN_RECS_UPDATED" val="D:\BAI GIANG\THCS\van 6\Bai giang _ Son tinh Thuy tinh\Tep nguon\slide\văn học sơn tinh thủy tinh\Bai 3 Son Tinh Thuy Tinh"/>
  <p:tag name="ISPRING_PRESENTER_PHOTO_0" val="png|iVBORw0KGgoAAAANSUhEUgAAAJwAAAFACAYAAABJMxWtAAAAAXNSR0IArs4c6QAAAARnQU1BAACx&#10;jwv8YQUAAAAJcEhZcwAAFiUAABYlAUlSJPAAAP+lSURBVHhe7P2Flx1ZluUN6r+Zb01/093VNZWV&#10;mZGRwRFiZkZ3gbvkzMzMzxmfMzMzSC5yl1ySi5khOBIrq3rP3teeuTyisntmzer5hkprHV1js2f3&#10;Z/ucc+818xX4j3//3/Xvv//C/p/8p13/9rf/jj//5W/44U9/xjc//IQ333yLZ69f4/7Tp7h1/wFu&#10;3L2LxXv3sXj/EW4+eIxFmspbDx7i5v37Zv3CrVu4euM65q8tYG7hKi5fvYJ52tyVeWOX5+eM2dP/&#10;Adz/Ef/+F0HyP/qnQ/4b///bv/0r/vq3v+FPf/0LfvrTn/DDH37Ctz98j7fffovX33yNl2/fEKhX&#10;ePL8OR4+eYIHjx7h3sOHuE24bhOgW4TrpiC7cxc3bt8xdv3WbVy9eRNXFm9gjmBdJliXCdbcggDj&#10;9FVNv7d52pX/gV3lvv8B3P8L/v07vv47///Zgv/5P3uzf+V+f/u3f8Nf/vav+ONf/2og+v4Pf8A3&#10;P/2At999g5dfv8XzN6/w9OULPH7+DI+oTPefPMbdx4ToIeF5cI8KRXDu3saNO7dx7fZNXLu1iGs3&#10;F40qXbl+zdj89QUqFGGhzS1QnX5p1+a5DZWLduUG7TrhubFgbGHxGq4vXseNm9dd5Q3a4pIt3rq5&#10;ZDdp/wHc/4H/bIj++q//hj//y9/wx78Ioj9Tif5IJfoR7777Hq+//gYv3hCk12/w5MVLPHz23Li4&#10;u48eE6JHdHUEiRAt3iVId27h+m0aK/I6K1dmYKIaXblxjaAIJJkND8EhVFdcdlVG2K7c4PziVSzc&#10;vGbsOiESQLLFWzeM3bpzc8lu311csjv3buLe/Tu49+Dukt1/+MDYg0cP8VD2+BEe8UGQ/Qdw/wv+&#10;/StRkjv7y9/+BX/6y1/wI5Xou59+wjfff483BOjlWwH0mkr0Eo/ozgTQPbq0O3Rptx48IECCiGp0&#10;9x4hohu7TTWiK1u4yfho0QLo6g1BxJLTC1QluacrtKuc1rxt16hc1wibTIpzXdBQdW4Smpu3F3FL&#10;ZqC5Zdm9W7hz/zbtjrG7Dyx47htw7hGa+8YePn5AYB5SRWWP8fjZE6rqE/6mZ3jx8jlevnph7NXr&#10;l3hN1/3263f87V8zLvyGplL27j+A+3v/pET/RiX6V7qzv/7rz2Oi7378AV9/+425oS8ZDz0lQI+e&#10;0ZXxKb7Lp/oWwbl5l4H2sjjIjoUWFhVgL1JNFhkPMSa6fp0qRCW6Slv49zbPdfPXLNe3QJAWCJtU&#10;zHZVN6lut+gqb1PtbLtz7y7u/kJxbGAMNHS3Aufx00d4Inv2mL/hCZ4THNmLV4Tn9QtC84rAvMa7&#10;b97gm2/f4bvvv8H3P3yLH378Dt/TpX//hx94P340pvlvv/8O33z3rbk37wTXu3dU6neMGd/g8Ss+&#10;aC9e4CHd/v9fAWeD9C+E6C//8lf88c9/wk9//AO+Y2Ctm/WOT+Crt6/xjDdIMdGDp09wjy7hjkC6&#10;L5DoyljBNxgL3ZArc7kwmWCw4iLZDQOKoLl8VYG1ZZeuXLVM8wq6BRS3t6DS/oyxGKDLRer4OpfO&#10;eYsQ3eb5ZXce3Ddg67pkD1zu6jGv9QnBf/r8KZ69ePoLcN7wt70lOF/TdX+LbwWNgPmjoKH96Uf8&#10;+OefTPk9l33/Jy2zyu/++L3Z9rufvjf7fk3w3vA4r3i8F+9eWzEk1fuJ1JtQPXj2zKj3bYYAi/cf&#10;YuHOPczfuoNL/G2zfLD+fwK4f6P97b9TjZih/ZkuTRD98NOPBiQ9cW/e8eYQoqeESBWj7Ewxxl1V&#10;oCpTlarKpSuTaizSbqjSCdJSbESgrtFFSWkMWAYuujZXaZs1TxWjSc0E0cKiZdfoIqV0UrybdJ83&#10;qYLKDJUl3nnwkCA9JkSP8eDJI9pjPOS1Sj2fvHhuEgPZC6rqG5fLkpJ8ywfle/7OH+nC9bv/xIfo&#10;L3+l/cufeT9kf8Wf6eqN6SH7y5/xE7f5kdt+z3v0je7RD18zk33LTPYNXr57hWcGIiYihPbRi2e4&#10;z/Pf5XXcpiu9yXt3nXHkVV77HH/PBT4wM3yIxi9dwsjsLPqmptAxOormwUHU9fSgsq0dZa1tKGps&#10;Rn5dw/9nA7eU6vNG/Yk36g9/+iMlXfJtqdFr3pgXjBue8aY85s148IhPPjOzOwyqb9+Tq7lNkKQU&#10;zJJsYwyzyExNcY1MWdU1xjm2mUyLcMkWqTaLhE3ZlWV0YYRRUBoTpDQpkW1qVrAV6Q7js7sPpUQE&#10;/LFAekKInlI9X5iE4Omr13Q7rGTGeK8Z77xmvKMmjHeESM0Z3xGIHwjGT3/+M0H5i8lU//QvjBNV&#10;0s0rXhRAf/gLlfpPfyBEP1GN+KDJxQkkHuct1ei13D8fuuc819NXr/CYAD0gQPd4z+5QIW/yOm/w&#10;mq/yN17mA3Pu6lVMzc1h/OIFDJ49ix5C1LYMoqr2DpS3taG4qQkF9Q1w1NUhr7YWubTsmmpkGqtB&#10;Bst0lqk1dUirtez/LcD9d7q1f2N89C+6ebyZf/jjH/E9QfpG7UWqAKrRM8ZGj1VBhOgBg9f79xmP&#10;EKQ7DHRltxX40hQE37xDU3lbwTGDYppKC6rrnOZyEzi7gmaXmWOY4NmCU6BaMdA9Y/fovmwzmZeu&#10;xWRej0zm9XCZCskFW0rEa6cKqc3r1ddvTdD89ff8bcxCv2c2KngEitTmz/z9f6H99a908bQ//fVf&#10;CI+SDj5YUiC1o/1oqZAgfCu1pqoJIB1bzSIvGAI8YaD+iA/eA7rSu4ToFq9xkQ/eVT4Ul5g8zF6d&#10;x+RlS4H6p6bRPT6B9pERNA8Nob6vDzXd3QaiSipReUsLipubjRW1UJWaGpHb2Iichgbk1Ncjy1gj&#10;MmnphC2Dlsl1mY00bpvOMq2xHqlNDUiRNXOeYKY1NRv7Xwrce5B4A5ny//GPlG4pEp+yd+/e4DVv&#10;zHPGGE+V5ajyVLEuNbrFir/pAug2wbjNOMkyTVsQ/dKWtjHwEUTaXYJzjy7yPsG5z2MLVJ1H9pDg&#10;PHhIeFyZ1wMTSCttt1J2YwJIiYCApz1hXCJVUAu8rUbKvt5+9x3e/UCQlEjogSFIPwgWtZfR/kCQ&#10;fiJUPxGin/4siLj+j39mjPRHfEcVUlva1z8SJAbb7779Hq/ffU14GGTz+E/evMYjgnuf57/Da7pJ&#10;2G/w+hf4++aowLNXr2B67hIV6DwVaBq9U5N0YyNoGhpAXW8PnF2Ep53wtLaglNAUtzajsLnJgodw&#10;ZDc0WUY3l0OwcriuoKMdhbQ87pNH8GQ5ra3IamlFeksbMjif2drOsh1pnE7lMsu4nvvIUngumQFM&#10;Jc+bapY1mVL2/zBwAulvjJH+IhnnTfuRT953uunMRl6zMl7qyWbA+FhPvtSAFX1XWZOUgzfKgoNQ&#10;EJ47t6/TbvzM7lKllso7XEa7e3eRqnaT4NyyjOn7A2ZgD/j0PqQ9IjzGCK/ssTIw2uPlWZjgpht7&#10;ymtTDCcTREoMnlOJ1FzxgpX8ypXCv/uerkhNGrRv/8CEgr9VXT8/CCgZp7/ng/Qtl78jbG/o9t7w&#10;oXpNFXpNeF5SiV5QiZ5RhZ7RjT3hsR+9eoOHL19TgV5RgZ7jJgG/QVe7QPerOOg8E4bpK1cwdvEi&#10;BujCuicm0DU2jg6qUMvAAOq7e1DX1YPazi5UsIKLqCr5dGMOqk1eg6wBuVSTvNYm5LByZbmsXEcb&#10;4WlvdVkbctvbkU3LMvC0IqOtFZlcLohyOruNZTHmyuI6s54QydI4nWagUtmKJFoyLYXHSaEiphHa&#10;VMKcLCO8KQQuVSVN80lcbtsKG6S/Ki5g6v8Tb/T3vOnfqP1ETzQD1Wdqc2FFqqINRIxVBJJURSBZ&#10;QFl2h2qz3O7+Hbt314LoAQF6SIAe0R4/vOuye1S/+3hC9bHsIe0RnvJJlz2jAhmjGzMmiOjKngki&#10;Qq/k4DUVwgTWrHAF13JFcktq0lBcJIX5gW7r+z9TbVgKKgH0LX//N3Rlgk3q9YYP1Cu6+Vfc/wVd&#10;mQB6ymM/oeI95H25ZxToKW7x+hb5kC1QVed4D84zDjq7YMVBI+cVSE+jY2wMTYSnVoF0RweVpwVF&#10;rJh8QmNioLpa5NCyGPfIcurrkM/KchAeB8tiglHPGKqYsZPcWjbdXDb3z2ZlZ/FYWYRHJkCkNgYm&#10;l2UQuAzuny64XJbG5UtmQOIyY1QwHi+VJmCkWLY6GcXisVMEG8GXGYXTesKU2txI2ARWExJZysw0&#10;HwpjdLcrnjBOekSff1+xyj0BdZsmWOSybhAqqo1alF2mdVIdqY9RIM27bAmiB3eMPSJATx7dM/aU&#10;EMmePGb59CGhcdkz2SNjz5/Lnhi3a5kaFZmZEaRXVCIboneESNnnN1QUQfQDg+WfCI4xNXUwiP6R&#10;MH3P5d8Qrq+Z0sve0oW9/YGB+XdUZbr5F7TnUiKq0GOC9JAu/x7hvUM1lApdZzB9lSp0iYnD7MIC&#10;3dgcxi7QjU1Po4cq1DY0gobePjg7O1GmIJqV76D65BCg3Lp65DBIzq6pRWZ1DTK5LL2WgTQD64za&#10;ehP7pBOcdKpTRgNjHxkhSqNJHZKpWEkuU2XKTTkYZ2ULBi5LZ+UaU2UTApngsacFnA2fcXWu5bbb&#10;kyXLdK4la+EyC6TkZioZYy6ZUa2l/XQcKZu2aUESzVYzwSYTWAkuwGyL5wMkW3GXsZPsngFN8Y/g&#10;WSQ8MkF0kxAJpFuE6DYhoho9EkiWPX1CgOjCbICeCxxjj/HiuewpXhKcl8wkX7IyZa+Yob0mRG+o&#10;FK9Nmv/aAomZ5zvFe3RLRpFcWdqPigWpQGp8VSu+5k0sxHXfKrAmTO9+YFD9vTI9wkR7wYD6KY/7&#10;6M1Lo0b3ef47dK836Xqv093PMSM7f+06JucuY4QQ9U0znR8fRePQIGr6BlBB91LMGKWANzxPEDHT&#10;yiI4GVVOpNFSq6qQXFmFpKpqpHBdcnWtKVOZ+qcxNpJlNLHSWTFpLsugu1I8lMbKTHPFP7IUztuV&#10;ncQKNdO0RE7LfWlZomu9Vcku12WgocuipdB9JlOBbIi0zgbBdmdavty9LZlreUKjlEnTzYSkycwn&#10;8AEQMFpv9tcxXddhrsVAyf24rUrLeCwCZ0OnMo7qbYCzFEkgWS7tyWMqEs0CSfbgPUiMiZ4TItmL&#10;F08sc7VOm+6N166uDVaymiwMSKx4tRepYfU7KRJd1fc//oQf6LZ+VNZGcASVWvG/5zJ1CSmGekfl&#10;ekvX/taOjejiXzDOek41klt7TFAfEKQ7dK9yaTeo0Ffo2i8t3sDZK1dNPNR/dgadE+NoHBhCNeOg&#10;yrYOpvLMvAiQ4EmvrCY41Uh2OpFEeBIqKxDHMqaiCrGEKs5ZgwQqVAKVKpGqlMT9UnhjLePTTqBS&#10;CIsVOFuBtYBKpdqlEq40muKcZCmPlsllCTjul7oEmavSXHAJqrRmKogBy2VaT/U02wo+VShVLpHg&#10;2WVaR9v7ea5fgkTzLpUxcLnWLbd4bhPHzDKOahtPwGzTvGVUJ66XJeiY9rW7LJHXJzgtNdT1LgPO&#10;VS4p3AuC9IKuzNiLx1QgKhIhekWAXqkkTK8VFwkk2ltW9jtW+jsq0tcEQE0Z3xKM75lECCKBY8yl&#10;TDZM39G+4TZfmxT/O9PepCEzCtZfMvFQG9ETus3HVL0HjMfu0q0tPnqMq/fu47LiouvXTUw0ev48&#10;eicn0TrMlJ4ZWQWD4CI+dWoHynJWIa2iAgllpYgrKUFsaTGiS0sQVVrOshyx5RWIKa9ELKGKrXAS&#10;sBokOnkjqExxMoIVS1cYS/emG2gqn24svaNzyTQvkFIZ66QQHgMUXZVgkLtJJhiJTZYiJagiaIm8&#10;Pnu94EzmemOmcuxKsipOCpPIYySwXDKpjJa71mveUh5LWQRBPGGLM+BY0CSwTODvSHRtG29goqmU&#10;4tCdxwkEl8UZIKzSLCdcsZyOoTLF1tca6KxSAPHYfPis4zeZ89mwWtenc/B4xqzzxDKk0LFXvKEq&#10;vaUivX37im7tNSF6y4TBasFWA6ta69WQqEBbMZFaqE070Z+UwSmT+5EuzUrx36qt6Durk/YVgRRI&#10;akp4RlCfUI0eMsi+K0VigG25tUWCdA1T8wquCRLdWuvIsAmsy1mphfxBuYQgnWqTUFKKmKIiRBcV&#10;IrKgABGFBYikhXE+pLjIWBgBCy8vQxiVKryqEpHVTkQxbormMWJkhCpWUPHG6oYlNxAEmm6a4Eol&#10;vCkEKtXA1YUMutUMZobpDPK1Tipl4KCZJ9tV4b8EJJHql0CL57EFrgWAa1vNL6us5aUBY5nFSl1Y&#10;eXZlmmktV4VqGy3nscw6njeGwMW4tjf7aB3Nntfvti2GAFjTeshqjMUJKJrAksVwWUxdtau0TOAZ&#10;KLWNHs5lx1y6Tm1D0/bm+K71OueKHwnMTybotlqqf/iDFOkPJkYyTQM//Eh3KJi+xxtlbEaR3uAF&#10;7SkhfUyY5NrU9XHriVyb+s4UH13FtAHpHBVpHK1DQ6aVWi3UBbwotUpnOCuRKDUqLkYsLZrQRBCg&#10;8CKCVFjI6SKqUxkiyyoQRuCCuW1oRTkiGD+FU83CCVREdTXBqkEUXZ/AiiJUkXR/EfxxkfyREXy6&#10;IlkJUaooghFLlYiXqsj1KSNbBpfKVLpdrbMtie5DQNm2HCxT6TIuV4XHUWlUxupcPKdl1rSpdFU+&#10;za4cU0HGdByWOgbVMJbHkUVTZWKMQrzfRxBGSzFYLl+uc0fzGFqnfWJlBMI8aEtwvT/We7PAMHAY&#10;QGzQ3lt0PY1lFOGLJUjvgbSOvfz4sqX9ai1Yo1nX2kblim8YU32tWEkwUdlevmOc9OYdU3+1Hb3C&#10;vWfPcfvxU4L0kDHSXVy8sYgZV5tRP7O19tFR1A30o5KZmnFtlOBMF0iCKIoqFFGQj3CqUnghgaKr&#10;CyuhGpUUI6yM06WlVKUKRFZWIlxGZYqorkIk46ooxldRTpoBisYLFlT6UdH6AfzxUeaH6Efzx6oy&#10;OB2tSqVqRHFeoNmwJVDFZD+DiWUC1UqKZEyqZJSJELHUcSyQBBYhU0lAliqOZQyXSVmiWMkyVbqp&#10;fAJjpmWmYl3X7qoATRtYdCxuI4UywHBf+3jaz5xH29JiaNZ5eDzXMu0fQ9My7R/FfVTa1/hLIOxl&#10;tgmoKBmBktmgxLCMokVwWSTXR9Zzfmk7ztN7WB7EqherlHF9jdOUllnLVYcrrDjpHlP/m5i+egWj&#10;BKlv5ixBGmOwPQAng+0ixik5rET1iyUzRkokJPE0KVJ4caELIE7TIghaJAGKqqhEFGOlaAITI2AI&#10;j6VEvFDCFGmUqdqoVDiXRdDCNE2L5LS1HX8st9G0ALNuFm+uuWFWZURzOoomyKJ5g1XGEIhYqkW0&#10;YNMyzRMcxWZyc7I4A42M01pX75pnGaNjMNvUsaJ0HnMMy3RsrTfAU02NqvIhizbGeVWiro/Xpoq3&#10;LZLrtZ3ZljffVDRLU/kCy0BklQY27ePa1/qdMmtb+5hmWy6TyhpgzXl5DPsalm/LZXpgbcjMAywT&#10;DFIhmgHJBYmtUAJHy2yLrGX9CEBaOKcjzDY2WNpHx+U+LjNhjX0u2goHb3YWT6o0P7GsDHFUnRgF&#10;24QnijCFE6pQwhVCkELKqUYVZQSJ5qwgJFSmasZKdG+RVKUoWjQPGi33RovRD5QiuejXj9NJBZrl&#10;AmvNUxLBSohQKePF29sY4zJVlm2CK9JUsm6mgFDlW2AYIwQxdKkCQ/ORvLlyrfb6aHs7TbvgFEBR&#10;rmMayMxxrW3sc6mM4DWrNMbz6FwWdNbvsn6vZfqtul77d9nXL3DMzdd2vDYD6S8gsuff/+Zl8C3b&#10;1p7/pWIpQNdx7f3t+2vDbl/ve3MuAWZDtry0TS5XpQ1cRJ0Fn5Yp1rNKlyvWNM2C8f15Vyg+imTm&#10;JjWKkhsTkYQo2hBqgSQXF87pMJqmowiYWcdtIpZZJE9gnnTXwc0NYOXEuOCS2T/SnjZAMR6wKyac&#10;F/g/sjCVhDCimtu7Kl/lz8zJ43P90jqeJ5ym0kDkAiZiqbT2C6f6GpC0bNnxwmU6BsswbiM1to9n&#10;oGNp/zaZ9Zs5rQpfBobMBsBAIAB+sUz297a1l/9y2oBMs0Fbfh3LgYvkvDmuQhDea01bYBJWs68L&#10;kr9jy2M6O3aTGsYsK+0kQWYyUx7fbnezs1TbVigAl4uzoKJLo0wa16ZpU9GWm1NFmyCdsNkmGG33&#10;GGFK+4l5b0bttJzu0VK2n6+X+7Rh03l/aSGM6YJ5rmCWQTK69FBmrWE8nmz5dJiukWUE3be1TMdk&#10;qXPwOgxMvJZQ/S5WgpaH2qZ9uWwJRG1PoAx0XG5vLzPbqULNtq4KdpmaEcxv5vRyQOzfqHu6vFyC&#10;wrWdyuXL7Wl7nW0GIBmnl8O2NM3S3kYKuKScKtXkwfDAZMY0QbQcGtuWlnN7lVY7HPf7n5jaAu32&#10;Ppkai+32QdkKK1C3AApjhf69SpeyGHVxlfa0yRS1LyvdgGcU0uUKXaZ19noDpQHzPXiRPI5uqiyU&#10;x5PpnMGVFYSr3CrtacFH4IIZH8pCKnltPHYoryGEx5VKCTZjhC1C8FHtrBiRlSd4uI0B05QuIGXc&#10;NlzXoWtyAWevXw6bMS63jyOAldQIMpXmATK/ScZpc0yBY51bD66OIcCXw7TcfrlMSmkDY2I0la7E&#10;QlmwnRzYWbOdSAgqmTJh06TiyoDV0Ku2O7tnQEAYEzBcbs+rB8Mu/2dmejdMqV6I911tti31gtBW&#10;hLmAM0a3GuaqcJld+QY017y9LIzqFlZVbtq8lh9DUC03LdN6KamZd5kNpFRTxzNKxmPZFlheZkyg&#10;2WbOz+MINpUWOLo2Ltd1skJt4CLldllK8cxyASTV0/ZG/VzGdSpDaUZ1CIMNXAi3FRi2LQG3bH8d&#10;P9Llxo0r17kIjCA3akTQjOul+7JDgTAXwIovbZCWQ2RAYsXL7AzYAkUJDoEiOAYeZc00u5nG6gKz&#10;mm/UVmg3Ii+Z1hMAA4npBnPBwmlBob7YFC0XIG0quZzzgmZ5Z39qu8u0D0t7eXpb28+202ABmXpB&#10;tJ32McAtB0bA2WD9zyyEsAVXMpGokovjMh4jhKCotI8pM8sJk1nH8u8dS2aDZsO1HD6ZjrEcenve&#10;fhhCzDqpHQF2wRAq4Iyq/BwSqaFsOUwWUILuPZzLt7Fhs92rXK8VjAsqCyi7tLNb2zSvLNkkKEpm&#10;qDgql9rubOVh5duWwEq2LZ6WyGWm+0vQqOQy0xXGitVQITNcSA3TmmclJ3Fa2yUYoFzrTZMQFccF&#10;mABI47amJBQZHe3G0l3TdplJy+rsMJbpsqyuTmM5Pd1L07Zld3f9O9N2Kn8OHBVOgMh1qVLtCrbV&#10;x1S21mmbSoJB4IIJngHK3oalOSZVyJgqV+u03zJYjP1ynmbDZU/b63+5r6Z1feYaaUGcD+ZvCDEq&#10;7QLLNS0IZVIje16lDaJdWvERQTJu2FIiK14jTHRTJtuVS/sFTDZItsU1tdDUGGxZvNr5XG2AMjPf&#10;bHXKC5xEQvIzEzC0RIKQaNyRBZM9SsNM00ypHhD1kNjLOJ1EQGwTfOqSy+zsIjCsfJUCo5vWw/le&#10;AuMqBYUst7cHeX29yOvvg6OvDwUsl5tDNtCPgsEBFA4N/qz8v2crQgiHpT6WhRAko1pOVawq/32l&#10;m4rmvHGjZtsyzmv58vU0HtMsdwGo/ZeANWBY2ypmtPZ37bvsPNrehk/Lbfhts2GTSw2VSzVgvwdO&#10;LlJmx2FSKZORLpkCfst1mpLLTMxk3BsVimUkzagR3ZgxAcXStOktMwFkQ2SgIiCJthEgM08YBJEB&#10;SdMuExApxtSt9t5SqSJpXV1I7ehAemcnMjgty+oiFN09yGQps5dn9nBZN5dJcQSRrK/HlDmER5Dk&#10;9xMSmsp8ApNPAPKHaINczlJACBxZ0fAQysZGUTo6jNIRTrO0bIjLRlBCK+X6Em1DKxsfs+Zdy0tH&#10;rWljZjuVI1ihrM+uZLnJf2//HrhwQVehPkvGVUv7uta7tl0OjD2/fJ1Ko4Ryxy6AVP69/e3lMpOs&#10;uNyoMcVdrmD/Z4olW+YCLaVSAG4rlathV4ollRJIrpgpWqZeAsVOrjjJQEXlslUqkWpjW1Ib1YS2&#10;BBIBSpa6dBIegpPK6TRCk05lSadb0bIUTsvSaAYUWhahye7tRQ4tl8qSRyhyCYcsb2DAWD6taGAI&#10;BQODhIjLuM4xSHUZ4rLhYVMKooLhQVM6XDAJohIDzAiKR4YNUIJB08vNhkRQVU6Mo4pWOTFqrGpS&#10;NmaWV8gmJ1BubBzlnLetwswTwPFRs65U09xP5QpbxYKldKaiLchUWhVuVboNQCiXC7bQXwC3HBB7&#10;3p62zYbKhsVOMkyzi8pl62zwbMi0TGDZwMnkAg1srlhKQMmMuyNIywEzkFGt7N4HASZ3J4VSb4Oy&#10;uwQDFt2gSlccJYUyykSQDFxUH8FkoBFMLojSqSwyKU0WXVI2VSWbqpIjYPreQ5NLyyZMOYKJimLB&#10;IlCGUTg8gqIRGmH4OQgCQ+s4zXWlWk8rpGmZAJHCyGwlsdTn/bRMoFROTCzNCw57v+XLjHFZFbet&#10;IlCCbLmZ43C5gKuYmkDlNCGbGjNWzvX29NIyWhmXlxHYFcF0izILsvdmQyIF/NmyyvfASen+Rwon&#10;EyQqta+WWyagXAAJMrpAlUvNKAral4FlxVXvzW5KkP2sCcEGrfa9Ygmu5RYjwKhU6le146pEM7ZL&#10;fatWbCSTm0ulIkl9BFOaAaoHGd29yKD6ZBEkYwMWOIImz7gnqYulNIUGkFEU0bWoLB4lDLKxcRSP&#10;jRkrGefTTyufmFyysvEJmuWibCBs1THKIyhUuubLqBr2tsvNwCD14XTV1CScsknLtMwG7Zf2/hgW&#10;bNpvOWxOUxIy1/GXm73v8mlZmUvlVNKlMvA3wEnRbFVbDpHmBZagkQusQARNsFnAuZZXy37uGgWM&#10;PW9Na72mpVaErJZAqYeC26g9Tg2WAufvAWe3SS1vQlBpNWRKuVyQcf5nGR9VKk6ZHSGyzAqm5c5S&#10;Gfuky5UxJspgPGTcmdTHpUA5hEgqlEt3lEeI8giTg4qSz0rPZ2UXsCyk2fCUEBYBVGoqTjdd7sau&#10;EFW0KmoSlarEqSljZnp62lila96usL8LBK1CJc+rGKuCFSn3ZgBgKVte2bLq6QnUzEy54LGOL/t7&#10;xzdG9ymlquSxnVQw55TLrVKhKjXtOobcplE0M83jCSot4znLzINkmVyrUVCuo0sVZDZwltLZwAg4&#10;kzw41Qam5Yzd1IfK5eqZiBBoWmZgY6ZbY8Fkmhbk6uTmXPBE1kmZVC6zesvMCIT62vcQuZTLhsdu&#10;m7Lbn37WbECXFy/TNLM6k5nR5OqkTKkuS6O7S2M2lk53l9lPlSJQ2VSoPKkT3ZyDMZFRJro1lflU&#10;qOVgFbAiCnnDigQWb65txQJMN5uVICs3lWE95YLAAopwucxJq3ZZzcw0qmlmOYFQ+UvgVGreLHOV&#10;As5AZhuXLZ+29zElTcDJbGWyj/v3jdBMjrBUDDeKagJm7SuwCDlL62Hi9Rkw37tmPWhGyVguP4fl&#10;rqnIBG+FIBJspq90mUotKZWW1RA8Wkg1tyV87+Gy93k/b5SLcAkgCyxN1xEYKVMNTWBpvo7wqEGT&#10;akWLa2ZMRZBsoKzSBVVrM2OpFoJEt8dAXDDZQNmm+CmDMGX0ye0RKpZye9kGrH4DmFEsqpXMAMUY&#10;SLHT8jjJdlvFdIXFLEsITwlvmm1lqjQDxpQBwHqy31eY/YQLnOVmA/ez5YRTpQ2UvdyetytNy+zj&#10;L4Fk7yMzx3LBSDNxl1kmJbVgsYzrXWDYx7DPYe9rTLGXK0GQutVMTxroKhWLEbIl9eL6MoJpAcV7&#10;RaBkZeNcRrNLY2OMNceHsUKwCJL3ZmV9UinLrUmxLJgMUC53aIFlq9PPQRJEtgk0wSNo4lsaWGq6&#10;iQA1MwCnq+uwLElj8hWcuwJyKzAXVIyjejoIEdN/WiZT/Uy6PAElE1xLMRVNywSY4LIByyNYDlq+&#10;3KFAI1R2HFVGqyEIdefOovbsjFEemSpMN19QKfYQVKUsq6hEtfa2LnWyQbHB+FnlaX9W6i+XKXvT&#10;cqMKrCyzn8s0rXW2mcp1ma1sBqpfmHP5NK/Fits0bwGn/eSS7eOrXDo3tzPmSgJkgk0xm1O/m6VR&#10;uGXAVXDZcoVbAk4QjjO5IWAyrTNQyqUKGsEisxVJAxttk1L9DKZmgmSM6kSApFI2RPEtjQYiA5IL&#10;qJROBuLGpEzvLa27w5imU2SclqX1CDBXxtcnlaL1Mc7qlzH743wOXaCJsZj5ZRE+gSawDGAGNmaA&#10;Q5weHmDcpeYBKpkLtAJaIa3IKBkrgpVSOzODpvPn0XrxEstZ1M+eRR2Bqj1Ll8enW+6umqY4SOsa&#10;zPpp1NOsbSzXKJPLdP4CRAPYskoVbKb9ShUkZXC5G3uZKmepkly2BB5LHcO4Tk1zmVE3lTofpy13&#10;rQdHymSBV8Vz2m7Xvh7brNhxisvth4zbUM2kaIrbLIgFnbW9rsW+HqsJxFqm+2mun5CVjA0ZM9BJ&#10;3Vy2wnZry8s4gfQLNUowxnmWRpE6md110ZaAsswA5CptoGy4fmnpBi6pGOd7Od1HFSNctnrZLtHE&#10;XDSVmWaZpVwCzHKXVpBv4jHBxnnHUD9dptqjlDkOG4XLs4EbGWTmyJvBirSAmzaANZw9S4hmqHZU&#10;sbOsNBNsTxqrpdWxEpvOn0PLhVlTNp0/i8bZc4TwnFFIHcNAt8yUDNgA2hCqUm2gVAq2YkJXZJox&#10;3sO1HDh7W7PuF/vb2+u4svcKp/jLpXQm+LfAMdfA7RWv2fvIdAzbBJISBKmaiRllrnX2ue3z2/vI&#10;WyhWs5XNBs+a1v0ewgoDkwssWRLnU6RMDMBT6eZSCU86oZGZeQHlgsiGZQkal2nedoHL55dPZxIs&#10;u5RlDdA9UsUypWKEx4AkBTPA0VVqGQGzAn7aoNUskT0oxetFLperkdMyAqcGT4IlF1HCeKxASkfo&#10;CkeVGAwSOj2BVpZnZ3F156YNXNU0J5epwuw4RtvUSuGoaI1UuGZCp7KBoNVzPy1XqWMYNZT6nZth&#10;SQhpf0/1DCw8v1yNDZ3MtPC7bHlziF3Byyt8+TKZKt5yue+v3f4dWvZ+2mWcF0iWSdGonppm3GWM&#10;qqSM2M6KFQIsvx6ZDezStREwuVW5W5XLp1dYgfh7dUrvYrzEGEqWycA8w8y3I5OxlCxDZS/BECw0&#10;GyzblsNmz/8SNOMaCYkNmzHClt7P9UbN3sdk2QTHuFUbNNe+slyClUfXmU+Y1LK+1GDKG2IUjJXY&#10;eOkibySzSS4vEmxcbozb6sZZDZyqBD79VINKglUxzadZgbPLrdgxTC3X28BJ4VRqvo5q2OCCTtNS&#10;R9ukMDZothLYwJlK4rzdCr9kqly78ji9HLr/0TLb7GYTmQ2V7UqXlI+uUxly/TkpM0MHW8V1zXLF&#10;crG8DgFXaYzXzfOo7c+c+xfnt3+T/RttdTPx3TIzwBnAFJgTCpUZLLNkDNQts6BTB+9SJ6/66ASO&#10;QPkFXMvNXm4DJ1jUv2dDJ8ikanKj6S7gjEvlugyznRICgcl5nlfL1IKfp+YMmiATPEWjQ/wxetL0&#10;hPPG80cLMquCNa8fyxvGH1zCG2jFTbppXM6y0q4ss71chp5cq1G1nNNWt46SiwkDWSNVzS4bWGFS&#10;Ngs4qqQqjdMWbISYCmvDJbPPsXQucz7XuQWg61rsZfb0L8FaXuFSHXMcQcLSUigBo2sXdFZcZ7lW&#10;xXV6GHTdLuDOMlzgNcsaTahwAS0XL6CZ03qIarWvro/3RPfDJB4873IIl65Ny6VwUkbea5V2PGdi&#10;uHSqlxRMpiEq6VS6jC7LMrtVvlc3mQHPVL4Ce4K1DLY0ApquWMwFnECTLY/j0gW3vZ7b2qb4zS4F&#10;nkoDJs8lSBWX5VLtFKMVMDaTWsn9CKDSiWGqkdwjf6yBizfEqJJV4Sb4NYrlWs8bYypKN4qmLpxy&#10;PsVmuW6m2tbMTeQylnIrckW6+aoExXAtF85xmkpn3CrjP4FH1VCcZ9yy7ZJpVvMJIWD5S1uqKJ1X&#10;leoy+xoFlT1tXdP75TJb0ZcaV2lGtXlso2iExWTdnBYgAtFWvAr+PgFpP1CWGo4aBaxnPKuwQb9V&#10;v63GxIDWegs2wseyTHXggs66LquD37bS0UFen2JmlsMELsUVp6URCsulEr6fGV3r3wPOBZpxh5xX&#10;mcF1S/C5APt3CYQxF4gEdAk617T21XGsUQ49yFNsJjVTB7QUjbDpB9iyLVP7jjKhctdTZeScambH&#10;L3bcopslk6so542x4hRrmVFAs69unlWpllK+30/uRoC1XLCsaVbulaARRFWKYJPbXYLNVOJ74Gyw&#10;bGiWg2XOx+lfQmgvt6dts9oOaQwN7FDCdLgLMle8qOObQF/H4DqZgUXH0zJjWmYt172wSqkjQwn+&#10;djuMUFZeQ9WuInS6tyaZ4LTc5NJ9c9XFkqItwUaBkPE6VygBsDPN1G4rhjOqJ1frgs12pcadukAw&#10;gBnYlrlZbmf2d4FjQyezVS1zOZQuRdOx7LgsxwDGwJ+mkRGFVLRiQlbqelr0I6RoZS7Tj5RsS4UU&#10;bxiYeBM0sqF6msE+K76aMZmT6uacJISEQGDUKTGQuxGABjhWCNdbnd10WaoMA4QqgcfWzed+Aqzl&#10;gowKcF6gyY3K7TAOogpYSmDBJkWwmxJsWw6PIFmuDsaWzdvb2vZzJXFNsxRIAkRKpoxZ8ZkUzAat&#10;VDDSyhhCaPslZRyxjlHB3yszMGofLdODyHtRwZBFpblXroe2nDDpfuseq9nEjs+W14kNXfGYoBNw&#10;VoxtYjhZGiFTaSvZcog0LcWxEoX3ipbNWCunt8eMtdKAPQ3cM/sRmlwBxP21jVFBl5mgn5ml4jT7&#10;GHKTDkLlUALAsnCYbpPLiob6UcJlpbxYW6JV+WX8IZYRPgJolI1mZ1WV/MFO3hhjhKiasNUQurqz&#10;44RmwgDXQHWqP6dAWfGNlEDH5fF0XD2tOp+OaY49RDBHDKQCTs0hzXSpLSxbqHhNakohcIp11Cov&#10;0BRPSh0V8xh4XBArG5X7kxssdoUFKjXqQ4mMiUk5raTHjA7hej0EdiKkUMKKQbXcOrZp2lGzDE1N&#10;H4JF167fUEKvUCrjviWcL3ZVvDEu0/l0fnM8wSkzCk+AdN3yBOaeSgWt+6x7X0KIdO8reK9lWiaw&#10;DFxcLmWTe9WxC1mH5toNcATNhsxWsyXIpEaE0JQ0W6VsV2pvJ9XL7rFKQZpLE4haJzjtfUzSMGAl&#10;C5aaETa6SzVh5KvdTMbMM59AFtJKpGzLYLNiApfScbmml0CzjTeqilZNZZHq1NK91c4w/qISNUqR&#10;XC5Qy2tm5DLGGHtxG5ayBkLVRIVoZgDdQigbCGQNgW3gNm3nqWx0K808VjOP00w32n5+Fp0XZ7lO&#10;Lpbgcb2Tx1G7UxnNuHhej6yY16pmGZMt89qV9NiJj8yeN4Mif7FuuS3PthVzyg0LOhO3UdkEvWmq&#10;USLAh0v3QipV6rqfUjsDNQEo4DHUfKRjLblp1zpZsc5h9uHvYan7btwkTZAJRHkJE5bw98kD2S7U&#10;DOQc4nWqdB1vxS9jNBs6e9per7jLbj5ZakJxwbp8extCU2o5QVPvwVK8R9O02s0MbCY+UyKg9jO1&#10;pfXyhvfy4vrND7SBMrDph7OUVBtXStXROsm9kXw+2frxusGKqRT0ytSEYZemOcPEWxZkNXQHdVSk&#10;eqpcI2FrJVRNhEbzdVxfR9jaqIQDl89jdP4CRudmMXRpGgMXp9FDgDsIX4diOR6jjueuYamEpZjX&#10;ZatTCZXTcjGCzQJlCaxlpmXv2xL1AFoDKJevt0Gzp03XmFSTyiQ3qsZn/db2yxfRRmufu4QOmuaV&#10;8NQptpNauiCwVdWCQ4G9BZ5Zx3l7ub3O2s+yEu6n+M/qjXC5W5c7NVC6jqGRxD8DTmbHbTZk9jJ7&#10;udytQFO7nUzAme0Yn2UQKNM8QsA0bUBzAaj1VneVBZ2aXgSjaag1cRpvLl2yXTqofAVDfVS4PrpT&#10;QucCrVjudZni2SBW8mbr6RVsip+kXjZgVsOslT2awFeulPMK/Bs533h20ihXA8taglLNGydg6qSI&#10;gpDuuHakDw3DfWga7EbnSC8GxvsxNj2IqdlRnLs4jnOXJzB1cQyTlycxfmkC3dMDqBvrRflwjwkH&#10;Slh5hbz5hSNqiOZTz+sXLL8ETuGE4DIPoWv6l2ZDZyuSydRpcoWKD9XUYfV4WL0kevgsF8h4i9O6&#10;B60XL6B9fo7bnDXXZoMgK3GZps3gziXTdu/VT2aDaIagEzKBZrXZUUkZnpiuLMaI5lgu6FQyS22B&#10;LLm92ZSyVAHVaVmKq2E4leApzvuZytlG+Mw8SwMioVK7niDVvDJTAyZNMNovaMhyXbGfTNApditg&#10;BQs4waUbJtCKOF/MClMMItlWPCJJL2cp4GrpUhp0w+XS5EIIoGIPqaRcSRkryAS65sbTbVKdmhn4&#10;N8r1aJ5K1UT4anR8/pbs6iqkFhcirTgfmSX5SMlNQ3Z+BioqClFTVYj66kI0VOWht6UEs2MNmBqq&#10;xuxEIy7NdODcTDfGZnrRPdmH+uFulBHW4v4u/oYeVpJiVA0mIGhUcQFoQUd1k7FirLBCkAk8F5Ca&#10;NyEH74/rGCaxocKpwVWZqTJUQWQrke6lki7FxCW8d3qA9RDo/jQxDGhkHKq+YNN0osyW+5smE5Uy&#10;uWmuez9OTwNExw3g5p0ImlE73TOpLeFTzGd7IAOdFN0GbpDAJXWor7QRie3qeLemkzuambESOFqy&#10;+kxl7dZrZQLQzmrtXgplofa8rX62mXm179HU1qdXxXLpch1KLGiK+3IZ/wlCE1wKLt4gwaZ4zAAj&#10;44WbuIAm92tuIrcVWIrVzEhUuRZuW8x1UsRCqqUB1aWUknwrg1RJd0oXWudSuRqeO9fpRFpRESJS&#10;kxGdlowcAldR50RDSx2aWurRynvT3FyHFk53dTZiarwPc2eHcO1sP+bGW3FhoA4X+mow1lqEmYEa&#10;LFzow61r47hyZRgT5wepfkOop2JWMWwoZdhgHiSauV5akVF2hhQ0cx8Y/xh4WIkWgC7YWIFSDxsI&#10;qZsgkJqoC0+2XFVMG5iAIxy6FzLdF80rwbCz28YL59HAmFQqaY+EkbtWvGdeuOH51Uyl+Fxvd2na&#10;vi6t1/nN9UoYJAomQxVwrDOul61IpqIltGqEbIMZ7aG+VQskjeXXODRr1If6WG3g7NEgNmDLYbNH&#10;i9jTZju9MEvgMql42XK5vR1UNiodXWwe1TCfcV0RL9pWMpmUy8o0rXRc7lNPjgGOFVPAbaRwatEX&#10;RCZoFZQCTZVnzKpMQWul83oCreSjglbJG1JNV1fK35lRUozE9AzkFBSiuKoSNQ31qKmvRUNjLbq7&#10;29DUVIcaql5BUSHyS0qQX1wER1E+KqoqMMDrHx/qxNRAK4Y7anB1pg+XxzvQV1+I0dYyPL81jXeP&#10;L+P1w0t4dPc8Ls1Poq2vDQ1UvEo+FGUErIy/qYzKXjrUw7J/SZ11T+TC7AoTQJqXstltdksujpVt&#10;g7ZknFf7pXGNWudSJq2zWxfyFcrQVMq0TJ5IoY8dkysZlGnajtE1b/f6mFBA+7u8lCCz2k1lelBk&#10;fe9HiyyNFKElasCjGb8mEC0zHfstVue+GTXiGkViA7YcNBtGGzgNBEjvJGxUN/NDCFwOVTGf8BUT&#10;HDsuK+NTYdSMZgJ/yn29siw1pHJeTRZKKBwDPebiBZFiBlWKDZLa7Oy0XEpRIDVxHVNuuoD7Fg10&#10;o5zXUNRUiwJnOTIL8pBXWoxKQtba04vmzm7Ut7Siqb0NnXySp/m0z81fxvz8RQzwxvXwpvZRfbr6&#10;eK6yCtQ2NKCfmfcYYenvaqE1o6WuEuWFWchIjERGQiR6G8swP9qKVzen8M2ji7gzP4KJ0RYMjXWg&#10;l0rZRWub6EfjWB9qRqk+dMH5rFjbdQkQAw3NdMkRNJmaRWzgfgYazYDEfS1l5P3Qizx9Fhh2SKNj&#10;2+DJ7HdSbbCspjCXqWWCZq8zANLU8qCmMAOgzuky6zqs67J/x4o4whTdWEerRQyf4pjmesQTqETC&#10;oqFI8VQ/AWbA0zcpCN3y0SUGPCkhzR66JBds4HNZWhdjIsKVpxvIiilkTFNGZVFzRdPFGTTMUtLV&#10;JmY31NLdqb1MfZNqIxNoAkkAyRXn8YfpCVJmJhUTfFI0qZmUT24nn8vyeC4tK+F0OZWxnNPO0X5U&#10;9rajoKYCOSUFyKVK5RUVoKCyHCW1tegZHcPMpcvoH2Py0NKCMrrZlvYONFOlJ6i2Fxn79PR2YpA3&#10;eY6Z343r19HR1o6aGif6WCmDfJAuzYxicqQHTfVV6OL9y0iMh6f7Mfh6HEdGXDiuTHbh24ezeLE4&#10;jDsXu7B4oRuXz1EhZwjsRDcah9uZrFD9+ABZMRJL17R5N5RuTl10erC0bsmd2qAZiFyuj4DZrxrm&#10;9PbRFMpwmlDZpjha7tHE0y5oTLgjmNSqwLrL4m/L5vEMbHwIjfpx2gDI7dTEZVoedCwdh9vKbLhN&#10;7MlrW6FBlFEELbKhBlGETvNmYKXcLEFTaQ+0jKclNOv9Tcv9yjRuTtvFanvGgJoWhCbmU7cZywwC&#10;mM8LquDNElQNhKv5IgN2Bu5qmK0cV0DPBIE3T8G9XJ9UrYbQKfaQoskF5/bpMwJURl68nmq1EenJ&#10;tuOIXP1o/ni9LS64izhdrBvToD+44UQNb1QHz9MzPoC2ng6qWANaeG2NvMYWKrCzsQElzio4qXQj&#10;k1O4evMWpi9cQDOVrqOrEz1U6FFW8qXzU5gmEK21ZRjobMJV/pbB/g4U5GWhkTFfV1sDujvqMcWs&#10;trW2CpNU5famRgT5++HI4YM4ddwNNaW5uHWxH29ujuL1NcaAw5WY7qvEhalOgt1F8HrQNjmAmnG6&#10;VcVcfLBKGbepR0DKrqBcma/p6uO9sN2prViCJ4fl0ktBNL0kZL8oJDhsd6lpA5gxy00KNvt+Grj4&#10;2+3PNZg3913AmfZVQUgz8bgg53Yy89kH7eNaJxBXRDXWILqphsBVG7OBk9LZ9h44qp0BjfOENJ7r&#10;DHCCTWonJZTiUekEm75bkcn4TjesemrCuEk1O1QTMjWmOnnTKkzjqNX0oSBWpqdYXUmadvAHZ6sp&#10;haBl8FhSSmU/JhjlzTaKp6dWT59+nPmhHcgjUNkKEahgQUnxiE5PQVpeDtKy01FaUYTegS7MEvjz&#10;s9MY53UoRpNqDVJFyxmXZWRnoaLaiSvXF8yf6j47O4Mhqmcvj9vVVo+Z4U5cPz+Cqf5mDLbX4PGt&#10;OZynS6yrKiJ0lWiuL8dYbysuM1ForytHb2s92nn/4ql2ew4cgru7B5LjIjDYVoLXN0bw04Np3Bqv&#10;wWRTHi4y+bh+YQCTVLyeqV408AFRkqH+SuNKTehACPkw2l1GNnBLCmfiKpeyuYCzX7S2zFIpu+30&#10;Z8Z7bjVzqVnLWm+2s2FzAadlS81drn3t46lcfmwNdcvh/iuim6qpbILNSfAEnABrfA+aS+EU48XT&#10;nWo0iUaRpNKFJgs0gWggdMFG04dSUtpaTeVXErJqZoJSqkKCJ7icUyNUMGWKaoGXW9BNsqDR02k/&#10;sXoi9CMzeLGKAZV46MlV3KL16mvVU5jdw+Xd7chjVpxLtSpgWUV3Ws7rLqwsQVF5IZyEIDMnFSmp&#10;8cjKTUNuQRZKSwsITyNmeR3neT1z58ZxYWYEI4NdqKutQFJSHPLycxi39WFqmq6W1s3f300lry13&#10;0AjHzCAmB5rRUV3IzLQV00OtaK0rRGdjBXqaqjA73oWZoXZ0OAvRVFmIZipedlYa/IIC4XHaA7Ex&#10;4TxODu5d6scfHkzi+Rxdci9hbXLgykwHXfYEppjhto/3wMkMV6GBuqpMpknodE8F2XLgjBuTW3Mp&#10;nECT2W/4Z9O1ZrFubCjsNlerXZXLuK9eRjIvKPHe2+sF2tKHbAiRBnqYvnJCp9K0x7q2Xw6cKbnc&#10;fMxGb1JFyahyUQyio11xnA1cNEGTq9XfAFD7nKTR+hCKINBnDwgct0khdBkEIpu0q/FWCqQnUmUe&#10;ocjUBfECBawFaxNSqYRJVEXFf3a8p1hB7U4CSxevzFimZhV9+kkA2jc2T6rG4+V0NKOMLreJsV4X&#10;FbSd2V4L47Ru2tQElWKkGyN9rXRXQ5jl/Gh/O9WmGiUlDiQTqtrqcqoSXd8AVWt2DLcuT+IS1aq1&#10;rgJxseEoLS9CXV01ZiaGcOXSDKoqSlBamIO8nDRERgShsboYo5116K7Ox1BTCR5eYaw30oqGskxU&#10;FqRgpr8Rt87RjZdno626CJ3NlXDkpSAyKhKeZ3zhdtwdWWmxWJhqJXQT+O7WCGbbi1GQ4I9WZzbu&#10;LUxg8fokhs4OolbNKXooFVbICJyaJGxlM+om2Axw/S64LGWzoVMsZoFgN/Rbpoc6g/dX75OYVyx1&#10;/81ywugy1YnqX/vZwKUKOpeZ9lduZwNsg2cbgSNkBEpQCbboZhrLKC3Xa3366iHByGZwWMiKzGUp&#10;U/aXTeAyqBDFvAlqz1IfojpvNXpAQ1cUtGfq5HoDi6qXxMxXSYpewtGrgeaNLqqk3o9QkqJEI49u&#10;S8AJPIGmJhUzhIqwpVI19UPUAFpAqPMZvBdT2cqZlJTxuIXOCmQVOpgAlKKA6pWanoj8/ExUlOWi&#10;xJGKttoSTPS2YH6yD/fmpzFPdWp0FiEzNQ51zjI0VJWgraYEffVluDk7hJsXRtBEiJITI5AUH43q&#10;skJC2YGJgXY4i7NRUexAYkIc3eMRJEQFo5v7jbVWYqa9HLenO3ChvxaVObEoTAlHT00eroy1oSg1&#10;FB2cHumsRW5mCs54eWHPwaPYsWcfslNjcHW0Hi/nWvH9rQHcm+1ARWYUcmP8MNNbjZvzwzh/cRg1&#10;vc0opvs372sQPsGmh1C2pG7GbVpxm61ymfoIDkGyQbPL9E4qmeujOWbaBZv97RPVg/nGG03bG6Uz&#10;+7WbEUZyqQY8AiizgbOhWz5Pl6oMVW9oWeBZ0zWIZalmEBFvRn0o6CNAGd2ErLMZ+XSr6v4ZuHEF&#10;PQuXGVf0M2ZrJIydpq0sixeS2mn1WuhE+ridkgm5XamnQDOJidywYHO11ZlWeN40DXE3f5CM+ydT&#10;BaWKUkSV+Wqx53mKefxcusqUolyk0PXlEIiErAzklZaiobUVZRXlSE1NQSe3q3GWwpGZiBYC1UHw&#10;BprLcGGwAQ/mRrA4O4CpviYMdNQRukK0E8Ka/GTM9tXi4fwoOuuLkJMShZgQX5TnpWKopYqq1crp&#10;NBQ7sqhyYTi4fw8ignzQ18R4rTILvWUpON9RgvO9VeisyqJaBWC0tRSXhxrQWBCL6a4qTDP+y0yJ&#10;I3BHsPPAMWzfvRvFucmYH6nCk/PV+OF2P97dmsRgA7PpqNPoq0nH67vjuL3ILJ7uO48PnMIQAaZ7&#10;JvBkali3Bk+8VzWV9peWbOVRaSmbZYIujffdwKb7r2ma6k91o1IKJ7dqA7TUw6RS2/0CsDSz3DYX&#10;cPoGv94tNR8IpupIieS69CP0gxT861ut8cpimernELiha/MYu7XA1L0fKUw8Ypmd6YuI6nrKJmwp&#10;jHMSqH5JBEoqpYTCvFpIZbPb/uz2PdO0woBa55FLyOJNMfGbni5eSzZ/kEOumlZAK6GVdbWiiGFA&#10;amE2cksdKOd1dVL1BphstPGaBdz0ufMYGx9Hba0T0xo1Ul1JtVO3VBmKclNRlBWD1nKC0VOGKyMM&#10;1CeZEFQXID8tGnUlWajKjscQ47Ebk510mfx9MYHwPXEQRelxGGmrRkNJNmoLM9HVUImQQF/s37sd&#10;QV7uGGosRaMjBoNVqbjUXYLF8Xq0EcDsaG90OXMwQ9gmWosw2V6GiU7G0GH+WLt5Czbs2oej7m6o&#10;dCTj6kAFnpytw/P5Vnx9exQTLUXICj+F9tI4fHNvDHcWmcn31MNB15inZg/CpXtmqZsFobLUpc94&#10;0WywLNCsmNi4Ud5vwWZ9Z04QdSCZpneEDXAudVsCictVmn5ylwu13K0LZLONtb3205jLJAkHbYVp&#10;f6OaqY1Nn95UYCfQ7PRaNNt/hS6ZUBQwVhq8eRXNs1NIZZIRV19JEKsJTL0rjugjOHrrq4XKZcGU&#10;pC8QETrToKzGY9rSX72jaqUQxiRCqExUwObyovN4HeqJyKKcZ9Ny+YQU89zq5yyjylV3NKFzsBvD&#10;E4MYY2zV29+FYcaLsxdncXHuAi5cOo8rC/O4cWMBXbwR2TnZaGzi+ah4ucxWwyNDEEc3mJ0QBGdW&#10;OIZqs3BlsAbXJ1oIQRUKk0NQRFeYF+uP5oIEnOtzYrStFLnxQQg+7YbSrET0N5RzfSD664rQ01CG&#10;yKDT2LttLaIDPRjPMdmoyWDWmY3hmjRcHnCih7BlR/mgPj8RzaXpqC8guI15uDDUiDOn3bFqE6Hb&#10;vgd+3l5GFa8OlGKmKRX3pqrxZmEQU23FyIryRH1eKF4sdGNxYQTOriZ6GyZM6rlRk4aUjRBmEzR9&#10;M8V8IoxAWcAxPjPQvR+SlkZ4ZEry7GQv2YQyrnCG0+pdsiG1YHIBJ2hpBkrWV4YSEZ5frxGYEeTc&#10;RsomlbOPZWI4KY0CQAWSCjaVXdrUGkK5sb7zKhgbL5xFKbOlWGZxsYQttslJVazhxbdD3Rfy90nm&#10;2x9URIKlTziYBmFBRuCM6eQqm+kiuV0qwUwldDl0EYXMCHMJnkPW025upoOKWtTVgtKORpQS7rp2&#10;tZMN4dLcWVy7RrjOM8i/OI1JwccY8tKls1i4cgHzl87h7q1r6OdxqipKkZaShOLCfAQGB+HAkSM4&#10;fPAgPE8cQ3iAJ5JDvVCSEoLx1mIsjNTj7nQrBmqz0V2ZibrsCLSXxGF+qBoXCF5beQai/Y6jODUa&#10;vTVFBqIeZy6muhmXJYcjzEfrItBVkY7RxlxMNOdiwJmKwZos9FRmExoflGTGIS7wFEoZ0011luHS&#10;WDMiw3ywgUr3xVer4O/phsE6xn29JRiuisXiSAWeXurC+b4a5Eb7IyfiFK6fbcLNhQE0dNWiiPdI&#10;bY85fEgVBmUYF+pSM80LPKNu7xXOVqA0AmWZpWQGPNaPQhqFQupdsnkwn2JVyf1tYM1HE+WqyU2G&#10;wF5ysTQeT9tbMLdY76XKD5uRHVIiAiL3pk+cS4kSmYVKvRLpAtUAq36xGGZ0Ccxo45prmaXSBXO9&#10;kgoFj2qrW95VZrtO876ry5ShJmkZt03jfAbVMLOD8RgzX3W4qw0th3FXTksdynvbUD3YgY6pAQxM&#10;DWKEWebY+IBpaJ0Y7cHc+XGc57pLM8O4OTeDG5emcHasF+MM7KeHu3CNWefdK2fRwtisODMelXSB&#10;8TEROLD/AHbu3IvNW7bh4KED8D59Al7uBxDj54663Ei0F8VikrBMNTvQ7IhCY044plocmOuvwA26&#10;yAmC6YgLQHFKBFqoVoXx/mgrSUUv1S4nIQwB7nuRFemDivRwnCNQ/VVpqM0IJbgp6KvLR0FyJHLi&#10;IwjuKZRnhBHGNMaUdUhNCMdJj5PYvGEzYvzPYKQ+G+fa8tCeF4LZllw8ONuK2e5K7hOFstQg3Dnb&#10;gjvzfejoakBxawMTOcaFgkkw8GFVLG2aMQSaYHFBJWEwQsJSQNgQLQHnMomD6S3SfqZdVeCpX1wC&#10;Rc8hL+Rq+rBBtmEWbDqGPiht4nHytcL0d9LUg6DPpivmMv2lhM1uY4sjNAJQP0QHN1+95gEU6wnG&#10;BJqOo++DxHF/025n9pVL1UgUtc8JYMsSmQmncHk6oUrnOsGV1dHMGK3DuGwBl9tFVaOSVdBqeppQ&#10;1lyF4upCVNWXoqW9DsODnRjpE1Q9GO5qxHBnA4PwNsxN9GHhnEZwDKGzugjNJZm4PkX3M92DkYZC&#10;qk4WWsrzkBgZhL27t2HjxnUEbweOHj0Ir1Pu8Di6HyEeR5FPV9pZnIyukmR0liajOiMcOeHHURR3&#10;2oD4YKaNbjgbmZGnkRx8EoWJgUgKPIHK7ASCFIbM6CDE+J5EaogXFTKGbjUPdZmRaMqLR11OHLoq&#10;c+FkHBnjd5rbnYAjIRAtxamocSQiKTYIZ7w94X7kADIifdHnTMcEwatL9cPZ5hxcG3ZiuD4fNTnx&#10;KE4KoPJW4sFVPpCDTSilCOQydlbvjnn1U3DQ5ZnMkkqkUi7Ohs3qDXoPnQ3iknFesZeAkysVcJl6&#10;o48mmM1gDDJhGoUFHc9lvdOsgRpq0bDiStOPTjOd94rhVIpkqZ1UT6BJnbTOJBR0vQJP2whIxXzm&#10;j7ZKyWTc33wBicDFCDiaSQYIlIY7JauU8WbIfaZT0XTBuRo5wow3r6+D8V8X8pl95jIhyOloQFFH&#10;PUqaa1DcUIEiZpbFBCivKAslFQ60tNZiZnIY5+ha52ZGMNTegJ66Coy0OGnluDLeybirHg2OBIw1&#10;5GOmjUE61aqaapIV5one2gLUFKcjzP8UTh7Zj/17CN3BPXA/tB9n3I4iwvskEriuJjsWLQWJGGss&#10;wkRTAUrivZHkdQD1maE431nCYxagrzoTtTlRVLtQJNE1F6fGICcmBCWpcciLCYUjJggVKWEYqMpE&#10;a36cOV5TXiKzzkI0UHFDTh5BJrdPj/BDdW4iIgNO4NSJwzh0YA8Cz5xg8hKD8YZcjNVmoCLJh9Dl&#10;Yb63HEP1eShJC0M5QTzXTfWdakbfYCuquhmL816nm1c96S1Y8TmCgg+y4mSrqcoCSKplVIjzFlRS&#10;Mqvt08An4LSepQ1cjupNXojHUpwtN26aywhfLs+j3iENRbfeYdUonVFrnN7QIFaYoN4Fmj3Sw4Zw&#10;+ZeRDHQCkyDaH6bRBeiCtI8Vs6mZg8Yfm0CzGnSb+UQx6ORFZhCsTCPDGqJEmaep1yK7R70Sbcgh&#10;dDkss9obkdVSCwehKqaVNlWgtrMGFbVFqKopgZNWVl6AkZEenJsaQkejEy3VJSjJSKRCpKOjKh+D&#10;DcW4MUXoOisw3VpoXOFEUw5dVwa6yxKRH+2B3BgvOJgEJAV7IS7Yl8G+D4I8j8Pv5FGc3L8T3kf3&#10;wv84VSbCBxlhp1FF99jvzEYvY7OiWC84kwMwWpuJmVYHuksT0FyYiLr8ZKSGeaMsLQZlKTEoiAtH&#10;QUIoinie+uxIuuh8dJbEoz4rAoVUtXYqXX1+KoJO7ENGlL+JDSvykhHk44ET7kexY+tmRPh58NgJ&#10;mKCydhTFoyjqJM625jGJyGfiEc+kJwxdpbGY6S7CubEmtHXVo06jTVhPDkKg5iz1RTsIhfq0HUoo&#10;qHTmbyjQliuc3KFxv1Sp5e5V2+hvL6jbUAMwNITMhD8GODXPdJrl6qJUX6/GHGqImeb15lgRE8qS&#10;oSHrUw/2UCIbGqmTGn5NcwlLW+lksU11BKyJASKViRefqwZgnnjpEwyDPcgZ0nQ3snkB8vG5LPMY&#10;/6nM4Q/Xk6ZeCmWniYwBk+luk1k6uI+jnxBSrfKYIOS1ErLuJrQMt8PZWoHiqjzUMhusJnDV1cUY&#10;6G3F+Eg3Gqh+hdmJcKTHIiMuFIUM5uscdIdlGYShGBe7S0222FeRiNG6dKpDCS50FqI2K5guyR8p&#10;IR7wdduDEM9jyI4NZiAfzcoPQtiZ4zhDFxvqfRyBJw4h6Ph+xPm6oyEvAcN1BaimujgiT6G/Mgmj&#10;1RkoYxyXx4SgzpGE8rQo1DtSGMPFMpbzRVVmNMqY+bbmx2K8PgMjVKuCOB/E+R1De0UmKrKieb4j&#10;SGdCEMsst4wPjvuxwzhw4AD27dqOlHBftBTx+uvpitNCkBF8GGf5G0abHFS4EDTmRmGwOgWjLTkY&#10;YmLR1tdsYjoH6zaHHiObD7aJkft76UV6Tb+mgW4ZaDK1s6lZRWYnjQY2E7+xzpmYqDtNI3j0OqYG&#10;FZgBowTQvF8yOW5K9YAISFmB6e/u4rn7sEKACTQLJqsHwB49EtFQDetPFDpZVrnUTlZNMNUwXG8a&#10;Zu23uUybjGtaQatJvRVcUt3SBbVJPggsS7XpyexBAFqmtD5fQFLhchi75bbUoFRxXGs1KprK4SRs&#10;bZ11qKktRm1NMTqpfu0tVehs4/rCdOSmRCI1MgA5hC4nOgDOjGi0FyRhoi4XMy156GGmmRN8DPXp&#10;wegsiCKIxeghhOVpgWhi/FSaHoWkgJOI8DhMCL2QHOaLUEIYctoNkb6n4LZnOzwP7aHy7UE83W1R&#10;QjDPEYnylEAMOTMwTNdanhSEnEhvFCUGG+ia6ba7qxxUoTg05BNEZsI9VMOxWipxYTyyQj3ouglx&#10;YQryU8Kpsp4I5PnCeL6kuAjs3r0Te3btxmnCp3iuiS65tTgB+XFn4KDSTfN3tfF3JQe4o4q/Y6wx&#10;DdPdhRgZ4n1j3FvK0KVMKtRNdWK2rmYT/a0FASVXqzoysZvLpSr2EpDqwVDMZWKypboUjASOEAko&#10;qZcZMMt5jfDRUH+N+ClgPWobrSugyKj9VC5YamtiONuFyqRqEfXVCCNgQc5y8704PQnZtFjz/TiC&#10;1+Dktmq/c6kfzfRYuMyMq5MyquuK01IyZbNxzGyVYNiwxRNeLdM2Uro0xR10yRnKtgh0QVsdChnD&#10;ldIKnEUorixEDeO0pqYqtBHC5voyY011xagpzUZBWjSy44JYMX5wMPAupFo1MkBvyY1BdxFVyZmJ&#10;XmaSCR7MIAOPUqECqXrJaM6LhJMq0cJ4rzE3nsD4EDwPxHifgM/h3fA+vIuu9RC8jh2C295dBG8n&#10;PA/vg7/bAYSfPmKAKYjzo7vOYVbpQCMTg0JmsGq+yCX4lZmxGKgvYcKSTdXNQh0zzL7yVLRT7aoY&#10;9yX4nUDQqYMo4AOTGOqDhNAAnCLYcWGBCA30w85tO3Bw3z4EeLojN86fChrDmDEaKX5H6aqZxLQ7&#10;UJUVjgTfw2griqSap2CkPQ+9jGGLqstRxge4iOGKVC6PkDkIjeIsQafA3mS1DI+kaIJQsZZD61yB&#10;vqCz4jfL3ar5Re9KaHye3r9QN6d5y15djoRNZkCkaTS3abQnbPmM71aYfk2CpjhN39sN1ydXq8rN&#10;93vV8Ns8N4e2edqlS9C7nIIkVsqkxIBwWB38BJXLlo+rkyuOabBccByz0ngBR4gEl9rtBFwCp9X5&#10;n6i4kG40vZOumgmGslYHpwsJnKOxEsXN1XBUFaGJyyqcJeilK+1sryVspXCWZaOhmsE8g+2C1Eg4&#10;EsOQFsaYi8F7UVwwaqlayg5bchn8s5I6HHEYYRxWlRiANL8jSPTaj7JEP0IXh3KpUlIwymgZoWeQ&#10;6O+JWF8PutPDOMPE4jQz2dNHD2Hvls3YuXED3Pfthu/xgwikInod2YmEQCvJaCfUVVQ+gVvE+C0p&#10;yAP5CUEYqClgDMb4jyBWUAkbsqNRmhBAlxiO8DPHEHjyMB+YUMQGedF84X5gN1LjY+BzxhM7d+zA&#10;yaOHEerljmK68lKCWkoXHeK+HfW5EeinYqaFHkecz2F0l8dhvDkFYz2laKDKZVcVo6CzGaXD/Sge&#10;6Cd0VCoXTNnqhRBQdJlqNtH7JcXqHmNpA6f1WicTcGbMIdmwXuzRgNc+a4S1Cy5b3WzgdL48er8i&#10;KueKGKqbOujNN3n1B1WdTmTzBC2XLkIfNMnu7ERiA9WnuQnnnz01b5jHUP00jEl9ooLNAEazpjW2&#10;zkng9GVNKhhhkyVQteQ6Y6loMgEo0/IkgptM4FL5JKa1NSCTlkdXmtdUiWzGa4UNlSipr0B9ax3a&#10;OxsxOdGPDiqclK2e7qq6JBPOglQUEbjCpHC6smg4WKmlCSEopzlTw1DJAL2NUFUnMVDPi6WbdWCo&#10;MhMlsb4Id9uJZB/Gb8Gepow6uRcxpw8hhhD4HNoFr8N76Ur3Ut124siuHXDbtwc7Nm3ETtpRqt2x&#10;/TvgQSAPbtsIt52bGJedQHl6NN1eIHKjfJmx+iPK6wgKYv2poAkEPARpzERLCGFNZhTdcgS3j4L3&#10;sb2IoCuNCTyN+FA/+Hm4w41KFxUeiDMeJ7F3xzacPLwfkX4nmbnGMmzwRmaEFyJO7kFnWTxjT8Z/&#10;TDpSQ07RxcdhtCEVnY35KKjIR04d7yHjaEEnIOQ2BZO6EU2S4AJKIOlVQfvFJqOCZju6XheUisMV&#10;tykzVfKnpMRBVTNdjy6FE2i2KZvNYWhVSFBXROnL4ebr4VQsWi4zGL02piHH5o+w6oPQVKp4Tg8v&#10;3sClp0+RpIyVcJkhTFJIF3hWqQGdhK1RcZ7a55SIWGCpFGxxLPV2mJap1BAl01zCREGjT3IVwzHz&#10;zGKc5qgpRSWV0cljOgqYIfa2YXqyn/GbE03MWp0lGWhx5qPN6UBJagQqMmLQTtUrTQxFDWMoZ3I4&#10;qqggpTF+KI70Qn0qlxO6OrrQhvQwdBenoNmRiKrkUKpOMCqpGmWJQYyPfJHN7DSL7jkl2BtJIb7w&#10;cz+Eozs3G7jcD+7Hvm1bsX/bFhxiUH90724q3j7s2riethaBp44iPzEcRUlhKEmJYKYajNwIbxTH&#10;B6IijUocHYgk/xNMWoJ5njOoTI9ALsMA992bmJWeRFTAaUQH++Dwvp3wOHEUfl6eOHJoH3bv2IpT&#10;dOepPFYhVTI31g+RZw4i2fcoOktTUJQcSODdkBV+gtk4Q4kKZsRUdHkIR1szAeg0QMi1CqQc1rdV&#10;qulEo4AGqEzW0C8NDVf7mg2dYJPaCUSNTNEoYdPgywQwp7eDSYEFm3GhNEtJ6co7mbDQbRvgNDpE&#10;7Wfq59T4dr1oqzY2xXFyj5F0jVI/fSa/mYr3FjAvE0fWVFrukfGbYkAzyoTz0QQqptkyxWtym3bs&#10;pl6LeM4nuVTN9GJwWgM5UzmdQdDyu1qQS7hyayvgoPvsHu3D4NQwqusrUVSUh/qaMowOdmCotwnV&#10;BKsiPxkddFVdtJbiDMYysXQvBaijAtQRvnomDk2M42oIXU7gCTiCT6FaypLEbJYAZqixlpB1MGkQ&#10;cCWxASiiIikGS6PiJfp5IJ6xXKz3SaSHByAu4IxRO4/DB3Bs317s3ryJrm8vlecglx3Eni2bsGPz&#10;BoK4GScJi5pICumq1SuhxmS5z7woP2TR7ceeOYrwkweQw3lHjC/K0iIQdvoY9m9ZizDvU/AntCF0&#10;6Wof9Dh+FMeOHMBequwBJi9n3PcyOQpEOhUui/tG8DhFjCObCmKQGHgcAcf3ojDBB20FocyCE1HG&#10;+DGrppzZfytFRSCo94HKRZdqgHOZYFMmq/WK9Ux32TL3qtHX5j3U0WEzFF2ZrbrBNLJbkNluVbBp&#10;EIcsg+fMZnxYwHVWTwPJV/+X3kHUiF0lDiZLFXSCTYlEnZP+vw8zDx9g7P4dBpEtiJPLJEB24iD3&#10;bGI7KlI0A/14ulLTE8Ft4gmuhhcJLtPjwG1lWq9mkVRCmUPly66vQkZlMUp5jGoC2MjsqqqxCiUV&#10;hXBWMyapK0dLfTkmhzvR3VyJtup8dFY7MNJWhbM9DWgqpBupyEJfVS7jt0i0U706manWpFBponxQ&#10;EOKBvMCTKCYIJQQrjSoTemw34ryPURW8kBvui3QmDHFeRwnEMbpWd4QxYQg4uheBTBJSQ/0R4XUS&#10;HlSb4wf2Ud12Yv/2rTh+cB+83I4aF7tj/ToCt40udz1d8BYEMs5Tb0KMjxuSg06hmMqXw4wzka7X&#10;//AOhJ7YTyUlOFHeSAw6g5MHd2PXhpXwPXkEvh5H4U1zJ+Qn3Q5j+/ZNOEIXf+zgDhM7ZhDWKB93&#10;umx3+B7cjBomDyXJQbzGI4gPdENpkhdaiyJQyyTFUZ4HB+vCQQgERI7iN5dLleXQ9A2RIrpLuUAD&#10;D81SOGsbZan6boqG+WsYu5IJjRKyGoQt16lXPzV0Su1z2cxO1SuhET9qgVihLqxYukx9XEUv1EbX&#10;VJsM004iBJ2VBFQbcJK4PE1BvhSKkEm5BJ2US2WMIK2uMP2tdjYa5yoFmhnty3LJpHZUw3S64CwN&#10;A3eWIqOiCDU9rSZ2yyrNRznjt4aWWtQ3MI6rK6GLKERHQxmm9R4oQWsnXAtTvZgf68RUZzVailIY&#10;K8UxC0xAD6eVKFQnBqIpnfEdK7Uk7DQKgz1QHO4NB8GLPnUEQW77EM5SgGUyU8yL8qeyuSHU/SBC&#10;CJzvwV0I4nSg235mrycR6nncUjm5UiqcG0tv9yMIPn0Kh7bvMO52z85t2LxuDQ7Q7Z5kAqCG5NBT&#10;h5mVnkJ2pL9pdI5Xhuq+D75KOgJOIYyQ+3GbI3s2Y+/WtfDk+c7wvHLjboRcvQ9bNq/DSfcDcNu/&#10;DaFn3BDicYTZshs8923hsY+hKT+GCcRJHusAkoIF3WnUFTDcKE1DXmWB1dFPANTykMm4bClhoIIp&#10;fsun65MVKsGQwlGxcgQoLY8Amu+GjDCxoBLaPRJyrVa/bZuBTm5UsFndXx1GVeVuVyx11LPUie2/&#10;Ta4mDbW7Se2iCZGaLRKpOvGEQ8oWz2UCyDTaEjpBmMhtNZSo9eJ5NJ07i2SCbCA1cFnKpu3TO5qg&#10;wZrJrVQ3JhkpUjXClVFdgpSyfDQO92L8ynkU1JajUMO/mbWWMdPKL8hAUUEaGpwF6GVCMUVFG++o&#10;xnBzOW6eHcDiuUFcGe/AZEsZWhzxaM6KwXR9PnoK4lGbFIDaBD/UxNF1EbgyZqGFoZ5whJxGbogP&#10;Qlmxgspr7w4EHdtPN0cgGGclM1ONoGsLPLoPfgzgNR19xh1BJnM9wHhKZmWvajaJDfRF0KnjOLRz&#10;Kw4ywdi3cye2bliLbetW4zDjr5N7t8P70G4CcpTu+QRd7hlEU53OHGCsRoAiqLS+BDDIky509xYq&#10;5CbCtgdnjh3AEbro48yUt27dgI0bV+Mkr/OEoOOxAqiSfm57cWLnGsaDIajMDKVrdUOsvzvifQ+i&#10;LPkMakvjkc+Yt1C9OHSFSg4z6eHUqKteBAddp76slEflU7OI+duoLOVSbRWU2lkvNveZJhXT7UXA&#10;rI9XqidC75dYSqfYTsBJ6RxKNORSTSd8E2Fg4iDCDdGkNY0u0/qaebPpFlHDXtGQOmLVAKhhJ7rQ&#10;FkO8+YgJpbjz8kUM3riG+RcvMX77lnHBCVI2JgJ2424KgcsgcNmM1VIJsGBLZbyWyTKbcVoulW74&#10;yiUMnp9GelEOKpg8lNKV5uZnIicrCcV5qWitLWHK34BLY104P9iGi0MduHF2EM9unMfV8W5cG+vA&#10;VGMJGjPCMVOfh8nqLAyVJKI+3hfO6DOojvFBZaQ3yiN94Ag8hXQqWVbQacRS3QTdmX3bEey+HykM&#10;3BN8TiKZcVtqkDeiPN3p/g6yAk8iktsGUvk8GV+5EazThM+bLi/I4zgD/jME5KBRvaPMaPfv3o7d&#10;jO12rluPw9u34RTBOblvG07s2cRj7EO8vwdd4HF4HtiBo9vXIdKb10F4ThPMY3uYlOzYwOPvw2m3&#10;gzi0ZwcOH9yLL1d+ip07NtHtHkbAqYMEjusP7cCR7WupontQmxvJLPYMEhg+RHsfQqL/flTkhKKs&#10;NBn51YVwMJlTXJVDJcpimUGhUGNvIWM4KZ+SBmWqMoEmBbSSCytDVWYqd6oBHArHTG9FB5VSyiaY&#10;aeoGMyaFU9eXgEsXoQSub+Eaph4+Mt/bMD5cG4lKptL6foe+9dpz5TK6CUN+fxfBaUIm962bnEAF&#10;M5YxAqavEiUz5isktM2z58xrgYrTYk07HJWO01K11NY6q79U8NU7kUlXmsaAtoDL8qikA5fOo4aq&#10;VkTFyytzILcoG7m5acjJSEBDVQEGOmpwfrzHvKZ3b34GC9PDuHVxHA/mp3Ftog/3ufxiVzXac6Iw&#10;VJqISfUCFCdiqCAWDYSuItyD4PmgnJleUYgnsnzdkOR5GMlMDpKZJARQzTx3b6XSHWAwfhShjMGi&#10;PN0QTchSAr0MfLJILvM9wnhq5xbs3bQWh1l6EAz/U8cYXx2H7/Fj8KHt274FO5m9ys3u27IF+zZt&#10;JBibCd96HN/FrJfweR3eDR8qlh/PeWb/DsTQ1Xod3mWaSo7v345wAulD1+pGJTxAgLdt3YTPPvk9&#10;jmiU8ekjdJ+HEXhyP47Tre7f+DlSgtyRH+eDEM+9VOPdtO3IjD6JCkc0HCXpyOHDLbdaRLeoIF+q&#10;pE9B6E19eTpb0WzY7EZfqZ0UTmwYsWJIZnf8azvbPWe4RqbI5FLFk1RvhSAZXFjA7W+/NV9yNAMh&#10;uVI0KqsoGew33RX61kXHxVlc//oNXeY5JDBL1Yf7xm8sYnzxJjqobjHVlYzdqk3Woq9l63Pr+kP+&#10;SiQSFfMpiWiiC2WZyphQLyjnc11adRmyqGymsZfxRcfkKPKrqGoluYhJikJaZgIcjlSUF2Wiu6WK&#10;sPVi4fwYbs5N49HiZby8dw2Ls2O4c3ECdy+wPNuPxdFWTNRmU9kSMEzo+hnXDNEGcqPQQvfqjDiN&#10;6ihfqp0/ipiNOgI9kHSKLvEk1cDbg5AdhueebThJIAKP7kcw1UXqF0CgglnxkR7HkOR/GmF0sWeo&#10;REd3bsKezWuwi65u/5b1VjcYg3u/E8fgeeQgE4k12EbXenDXdsK5EXsJ4DHGeN6H9+MUtz2+iy6Y&#10;2e3x3XTpVE4NbcqMDjBda150qXK3/lTXI7s2wn3/TrrqrdjKY3zxyYfwOLaHcd9+RPgcQzAz3wNb&#10;VsHr4Cbkx/sgLfwkXf82utsdCDmxA4UpgagoS4eDYUlpL4FjHedQnRRjCTgBJWjsxmANvJW7tSBS&#10;jNZhAUdIBZxCMtO5z0zUDARwbS+z4NMAAcZ4UkAuWzGwcBUj167hxtu3jL804K7REKkAr5bq1Xvt&#10;qvkmh7qdNMT70vPHKBnoRhqhOf/4Ia7TfXZdvGjit1hCFNdYZ6RWIwQKh4YYUPIiSHZCW4PVm8Dj&#10;ZxG+NCpbHuO6HMHHWC2f6lbQ1Wy+x1bO9ZmFOUhIjzewZWUnIjszjslCPmZGO7FAqG5S2e5dv4gn&#10;t6/izeNbeH77ChYmB/Fwbgo3p3pwe6Idsy0FON+Uh778aPTnUe30nkFuNKbL0tCRGgZnON0rs8XK&#10;cLrYCB/GdV5IYwAeTzcVzyA8lBV/hgpyaudmhLgfRtiJIyaO89q3w0oiqG5RTDQiGOT7cfokleko&#10;wTm6YzMObVuPg1vXGRBPMWE4vm8XQdxIhduEg4zlDu3Ygt0b1hCw7fAisKcP7KI73YTtq77A7o2r&#10;cOogYTy2i6p1iO6WmTKvK8r3OGLoIo/uWocDdKf7dm3DmtVf4qvPPsIZJj1SugCPQ3Tte7Fv42dM&#10;Qo7BQZWL8T0Kf3edYzNDgf2oLExARW0+ilprTTOJ4jiTXdKN2vGc4FKZ0tJsWTNdJ9fJrcqlqsF3&#10;+UgSlUvbu5YnuxQwuanJgJhOWxFVXoTBK3OYe/YECYyjEhRX0fWVUdkGby2az2QpDlNWar5CNDaE&#10;+JoKOJmlXCZwk7duIZf0xlGt1B6nhENyqk/P689ha2BnEk9kEpMmuVvGAkwksjitN+NN2VZLxasy&#10;0xWMDx1Ut+TsFKQY2JIMbIW5iehicnD1wijuXpvFvWsX8PjWVXz78iHePr2LN49u4vaFSVwZ7cKj&#10;S6O4MdKMC61FOFuThdnaLHRlhmCkMBb9ORGYKErECBOJ9tQQVIV7okwZa9Ap1MQEopzwpVDpoo7t&#10;QygtnMmB78HdBroAZope+3fBn9AF0e0GHNqFkKN7EO1xlOpxCG47NuKwehuoUqcZZ52gQh7YtAZH&#10;tm3AKSYjpwidF2O7E4TrpADbvRl7NnwFb8LrTdXyO3qAMG3DltVfYPu6L3Dq0Ha4796AMwd3EJRj&#10;PAddvNdRpEX7ItzHHSeO7MLWzWvxyUe/w/pVn8GH1+DHmNCPrvXg9lXwOboVGVS4rEgPJAad4Lo9&#10;8Ny/kfufRhXj2nxm/Hn0aGqyMPFZby8F4b06qZTp3RMNzpWimXdfKUBqJtEyNYlIYKRi2s68/0LI&#10;zFhJmnmlQO+vMGxL5boVEQRugmCN3bpBsKxsNJvUzz5+BH2dO7q2yjRrqAlDL96q1z+hthKDV+ex&#10;8OI5asdGTAqs9ju98qdRwvrAij6QJ9caWec0rxxm8oKkkAVMNtKpbllUtiS65VRmuznq1qKrzWLG&#10;muMsQ1JOGqKTopFB2HJyk5GbFQ9ncTqmBluwODeJOwvnqGxX8OrBTXz/6jFePbxJW8R3T27hFpOH&#10;hZE2PJzpwWJ/DWO3eFxvL8FMZSqGC6LQmxWMYcYx/TmR6MuOMO61Sf2ZzFgL/I6jNOQMCgI9kcoK&#10;jmRMFUD1CXU/hAC6x5NUlVNUMGWUPrTIk1Q3xnch3C6MYHoQsH0b12L9F59g1/rVVDVCxOWnmQxI&#10;AY9T7Y7JGB8e27OVScVWePL4QW4HzLG8qZzHpI6M73YzJty7Za1pawuluoVK6ahep/dvxol9GxBy&#10;+iBSov3gz7hz5crP8dFHH2DD6s/hpSaWk3tZMlnZ8hlBc0ec30Fmw6cQcJLAHdpC5dyKovxYlNQz&#10;eWhxsr718pSaNbqNEhk1cgFnzwsiiYZxtQTMvI5AiLSNrYZmO0KlN//iGtRCQZHhfgJV768IuhWx&#10;zkpM3r6NtosXzKt+sbVOtF+6gLOPHhqlszvZpXAajqK0N5Ou8OLjx5hgoqDX9pQO64tJ0cxC1YZn&#10;fWhmGDG1Gk9XjXiavplbQVecwelMVwwX5yxHBkFOUqbKbLSayUg5zxccGYzouDDkMW7LJXDpSeGo&#10;K8/ChfFO3Lk6g4c3L+E1Fe31o9t4eX8RrwncO7rV7x7fxLf3ruAagbs10orHU+0YKU7A5bpczDfm&#10;YaYiGVOl8ejPDMUooevLCEV/VgRaCV1bcjAq1VzCJCKf4OUwaE/VsCQpGdVH4AUqUyQUp+k6FdgH&#10;M7aLIIxhjO+COC1368FtD2zbhHWff4R1X3yMQ4wBlQyEEqhIHu/w1jXYygxzx9qvsHnlZ9i+9ktm&#10;ujsYCzJ+ZHbqdWA7dq75kgq3CtvXr8S+rWvh534AgVS3JMaZCf4nmADshc/hrXS3guuQ6YnYwO0/&#10;IXQ7GEf6Mp4LOXMER3Zwmm450osxof9RJIacpPLSnW9bhVgCWObMQlETY2UmcvpUhuIzNY+Zt+lc&#10;rtSoFksNYZOoKCYXRMvNcp/W9wPVTKK4Tma/NKX2WiWZaZxekUISJ+/eNWOZwqkuak+78vqVictS&#10;CIO6pdR+pjYVffgvva0ZRXwS5p48Qysz0UyqoYaOJ3W1GODU1aV+NgWfiSRarrZ4qAedF6aRQwVV&#10;A28qlSyxjpDx2BkE2bjy6lK0jnG/QgdCw4KQlByDbFfsVlmSgd7WcsxNdePW/BQe35nHcyYKz+/d&#10;MOr27sltvH5wHX94dgff37+Kp3Spi0PNeDjajFm6jgFmq1cI3HlnOi5Wp2GqMA5DWeEYzAjDcLYV&#10;27UlBaI20gvdGZFUvVDk+RxHBlUugXFcJGHypXr5H94DX0J1Wu6RCuW5l8sIYSSz0kgPNwRT7Xy4&#10;Xu7zMFVqI4Fa9+Wn2Lr6K7gzQYg4fRwhTDb2rP8SW7hu6+qV+IrucOXHv8WRnesRH3CK2fBRHNm6&#10;AZtWfoE1n3+Ctdx/E13s5lWfUB03IDn4jOkKy4pQ+91hnNy3iUnIaiYka7CO51ES4U5ow3zc6EJ3&#10;E7q1fAgYg3ruQUbUGWa/x5klf8kYcSMcuTEoqZPKVTOsYfDPuld92cAIJpVSKiV+gs68bUez4zRb&#10;xbTM3n75fAJFS+Mg5SFTWdcrCnq6cPbhQ/Pxu7CKEsZuA7j3/Q+oZ8Ig5VIbmtRNX+vR1yaTqHbK&#10;WqWAGsZiuqe4Pra1AZFqxOVFNF26aJ6EhEZmoDxx9/wFVPW1MUGoQTrVLYGwJTU4Kdv6kfWEz4kM&#10;uulSwu8b5IsYqltaWjxSmKEmxoegrioPo901WGD2aYC7NU9lu453T+9Q2W7jayUNXPbT09t4d+si&#10;XsxP4Mm5Xiz2VmOhrRjT5ckYL4rDufIkzBTH4WpdFs4yex1lPDeaG4ERlsN0sQ0xPqiN8qLiBaMq&#10;zAulwaeRzYA9ngoTRoULPrSXanbIqJkSh2ME4xjjs+O7NjH+2gd/2qnd23CC5k47zExyx7o12PDV&#10;F9jEZGDvhtUIPUUwTxIqus69WzXiZB22rl1JwD7Bno1fmQQhPuA0E471WP3J7/Hlxx9iJcFbR0A3&#10;0TZ/+REB2oJMZtiVWdEoS49ARXYMwrzdsIvZ8epVX2ED1dPn+H74uO3C6SM74b6HMeSBjVTE3Uhn&#10;/OfjzqRi02eIoaJX1haiuMkV4kgwCJz60m3oDDACyQWPedFKUFH5rPUWkDJrHcVHCukCU/vquMbI&#10;zorqiTGcf/KEStOEqKpytJ8/jztff4Py4UHT+KsO9gTGYPrDX+rOiCUs+s6bvk6ZSd8tmTXj6Xgw&#10;xWv6pGfH1SvGv8fTpbaeP4uO2QnkNROqFj49jN+S6E7VNKLehiQBWF2B3LpqZBTkwY1qER4ViPj4&#10;cAT5eyI7IxZtDYzBBpuxeH4YjxYv4tndBbwlZN8+u4sfnz/Aq7vX8PoOE4j7C4RtCk8vDOPV5WE8&#10;oUu90lKIS/VZOMcY7nxlCiYLojGWF0Hg4jFVFIspZrBjOeGYzI/DeEEi6iLPUOnOoCkuAFWhZ1Ae&#10;IujckEDoIhjHBdN9BbH0p51gpnmUlXyE2agb47vTe3fiOJcdYiCvZOGoprcy81y7msB9boDZu3EN&#10;Y7CdjOMY7xHWA1TCg7RD3H//ljXY9MWHOLlns+kfPbFvO2H9FJ8rPiOUG1Z9acDdvv4rZrJ0t5tX&#10;EaIDdJduCPc+hiNU3DVUua+oivu2rzfQeTKxOHGI59pCld27EUGedM+nD+Mwle8Yla+0NAtlDZXI&#10;pudJERSsb1vVZIJGbWyCTC0QEhHTUeACTh85Urwmi6+vQ2KDvd5SOuu1UM1bKrdi/N4djNy6yQyC&#10;kkebuXsP83SXBcxaBFwyXaRalRsuzZJgxl7cqfXCLHoXrhjg1Plv3oFg7BVTWw39oTR92y3WWYHS&#10;gT5cenwfzv52ZBC4+PpKuk8n3ba6wujX2ySzfKqYleYR1sjEWHh6eyA8OgSxsaGIJXilhWkY6HDi&#10;EuO367NDeHTjoonZXj+4gW+obm/pVl/eYgJxaw7vGNs9OjeEZwTu9fwInp3twrWOEix2FBvgpHDz&#10;tZm47JRbjaG6ETQCOM3pESYQoznRxsU2RdO1poaiMzkMrYkhaIgPQq7vccS77TPZawhdqz+TBq89&#10;O+CxawtOMIN1JzTujN2ObV5PEDcaEA8wcdjL2Gqv2uBWC5bPsYHQ7eByxWg7ZATpMME8wO39mWVG&#10;+ZzEGQJy5sAmRNItBjID3sZY7jO63TWE7wuq3mcf/R4rP/sEq6l8qxkrHt6zibARXLr9VV9+ZoDT&#10;tm5MVtz3b8X+HXwgWLoTsNNUvTNMKE4d5rqD2+hBglFeV2oaghXiyK0mNVGVCE2i4BI4gkvqxWUm&#10;rpNqGdVTD5IFqIGunuoo6LifwLTdrSCWl5StuPjyORpnppBMetUPevnRY1y4ex+5pFpJQyozjrYr&#10;l6Hv8sYyoywfHcT8q5cYvH4dKbooEmxG+tKdRhG49vl5OMfHkFhdibOEuZfqVtrD7RoqEF1TYcbS&#10;SeHiOB3H2C2urhIxzJTTK4oRGBGC0z6eCGfSEEXY0lOjGL9lYqKvAVene3Hr4gSeUcneMmF4+0BZ&#10;6R189/AWvqbCGXW7Mo2HU/14wRju9dwIXsz24FpnKR4OVuN+XxXmajIMaBepdHPV6Rh3RGKGSjfP&#10;5ZcrCSFjuYm8GPSnh6AzMRBt8QGoj/JGV1oEnJG+SGNgn0zLpPpEH9sLX7lSxnLeu7fg2MbVOEpz&#10;o7q5b1mHY8wy9xGynQTg8KYNOLJlE7at/BKrP/6IycJX2LVhHXbQxQo89bG6M3PdtfZz+BzdY4Y0&#10;5dBl+h/dabq69hPizXST66lua+ieP6Gb/ej3H2Dll5/jyy8IIaHbs30jjh/ehxPHDhngPqYqbuHx&#10;jykJoRIKyFNUu5ME7bTbHmxe8xGB2w5/r2Mor87nA1+ONKpcMoVDwBjYDGDKMK3mjrQ2q6Nf2ahx&#10;l/Ru8nBLwNVZwCXUU0Q4bVSP/CjplLoZ4GYZv6kLSu8d5DFLWXj6Atefv4SD6hWrj79MjKLm3BR3&#10;Vg9CI7quzuGiRv4SUl2U2t6ieGBZWE2V+YNoHVeuoGf+MlomRlDcWgNHew3jtkpCx6SB0proAi2B&#10;8zFVZYgtLUBYeiJ8Q/xwlFmft99phEf4m4RBfwthdrgV188N4j6BevtoET+8fEB1u4VvHjEzfUDX&#10;eu86vrl7hcnCBJ5fHMPbK1N4c2UUby4P4k5/Ne70VuLxUC3udZUY2Cbyo3CuNAFnGdf1pfobpTtf&#10;loRLFWmYLojDhCMWg5lUvLxYNMV407WeQktiEKojvZF9+hAKA0+hkoF7fuBJutp9dLW7ELRvG3wJ&#10;jTcVz2fXVnhRtTzpJg8TlKMM6A+vX4tDG9djO2OsdZ99hK1rVmLdVx8zsfgU29d8xeB/B9wI8HbG&#10;cnvXfYEAqmlCAB8+Tze4bd/EmG4j9mzeQLVbiy+4/8eE7uOPPsTnn31K+D40bXFbN6/D3t3bsX3b&#10;ZnwmBSTg++W6d28msJ/hJIHzPLob3scPYNOazwjwxzhOqLNyE5BXU4JUhkvJhCORdWq6Ialg+hSH&#10;yTApLFZpNZmo/U3qpRgunhzECy7CJpPSxbpM0Ak4mTzkirHFRdO2FqPMkepz9s49PPnpD+hfuGpa&#10;n/V5B0miefewr5sKp9EEHTxQLfQhnHDGXqGM1UJrnAimakVwXt/cLRvqR35rLQrbGLs1lPPYlOzm&#10;WqRpcCYz0qiaMsQxUYgoLUR0ST584yLgdsYd+5UJBjADiw2GIycRPc0VWJjpww3Gb/evTuPVvQX8&#10;+PIhvqU7/Y6u9Q3d6Tuq3usbF/D62jk8vzyOV3PjeHN1Aq8u9jNTbcCNzjK8nGTW2luB220FBroL&#10;FcmYo5sVdP3pgYQwGrOlyZxPxFRBAhOJaEIXjnHGdk2xPnStAehKD0NFyEnk+xxFaagHqphglIWd&#10;QarHISSc2I/wQzsJ327EuR1A/ImDiKWF0K2dYazmQZfpvmEtjtC9HqTy7FrzJVVuNWM0ZrJUqQ1U&#10;JTfCcmLPdgK3Etu++gS7uY36VgPcDxogDxGk3YJ203qq2if4yAXcp598jA9++2v8XqpGMNcwZvz8&#10;i8/wBRVwO5X10P6dWEuQD+7eRLfKzJpu+tjBXfji09/gMBOQ6KgA5FfRy7D+UqRGFBZ1cabpnWLb&#10;OqxSb98JOn3VSuploKJ3XK5wmtaQt5i6GrNeYyE1wkgdCCs6Ll3iwhoEOcsQSrUp7OvD6J3b0N9s&#10;0ggCZSzmuyA8kUYF6z2FUF5YSE0lQhh3BVAFA6lsgYQnoKYc/jxOIGOymOoyZqVVTBYqkFxbyoup&#10;4MVUIKGWUJZT0SqLEEE3Glaaj5iyQvjGR2HHwd3YvX8XvP1PIyExAqUFaRjvbcQ1wnZluh93Lk/h&#10;9T26T6rbH57doytdwJubl/Hu9jxeEbZ3N1zAMUsVcK/nBvH8bCdudAm4FjwgcPc6SwhdIRbqs+lG&#10;U3BRGSwz1cH0IMwUxmG2mJlsQTwulKUytovHLMuZkhT0poWhPzMS/dnRBrqGWF80EcL6OD/TaFwc&#10;7IH8gFPIMAnGXmScOYr8IA8UBHki9eQhhNL1Rh7agwBmrr5UQS+64eNUrt3rVhvg1nxOtSMgh7Zs&#10;phvdgj1cvpXzWwni4W3qd92M43t2YjehXc/kYTXd62effYRVVLE1q1fi97//HX7961/hK7rctdz3&#10;nz/4NX5Ht7uKScS2LRuwkRDvYFKyk3aUbtaDKrfqi99hN112dJgvCisKkFlbjvSWOvOtlwzCpSav&#10;DDMqqNk0i5nPR3Bank6JpLgxg3AFFGEy4x+V5bpAtBVuSem4fEV+bw9CK8sR6CxHELPFIGaqwQz4&#10;gyoJIGEKUzDPA+kNLWWiYXSDgYQmkMAF1VrABRG4AO7rT2B9q0oQUFWMWA1nbq5ETmMZ4qtLEOks&#10;QUxNKWK5LqK8EKEVhQgncOF0p7EVRXAL9sOGnduwdfcO+HM6JiYYNWXZmB5owdXZYdy6NInH1y7g&#10;FdXse7rSHx/fxHeE7zsq3usb56luZ/GcyvZa7vT6DN5em8TXC4zlLvbiNt3qo5F6POivMsA97qvE&#10;jaY83GjIxc3GPMyrFyIjGP0pgRjLCsccXevlCiYZxYkYzoogeIkYzIjAUFYURh1xaE8OZBbra7rH&#10;hqmAXWmhaCB4FWGnDXglIZ7IY8Cfx8yxyP84HF5HEX1gKxLpJjPPuCGRbjj66A6EHNyJU8xit3z5&#10;CdZ+8Xvax9hEwA5SDd0IpZpRtnB+N+M8N4KqvtajjPc2EqLPP/0Qq5iEyL2u4/rVXPab3/waH/7u&#10;d1izbi1+S/X7h3/+J3z4MY+7dhXWMTnZzthyL4+7aQPd/MEd2Ll1LTYz242K9Dcv2uTWl5vXMw1o&#10;FBn1IGVpFIgLNr2sLqASXG5TENldWCZhqOO8a5nULZoxvVE+rW/gdoztViiT0PunflSkwOpyhFCp&#10;wpgc6Hu/5tU/bqwXbSK4YwjdZVAt4SJswQRRyuZPQAOclfCpLCVspfAhcIG0WGcxshrKkFRdiCjK&#10;dXhlMaIIXQSfpHADG5dzmRQuKC8T+709sf3QAWzfsxtBIQFIigtFszMfk/0tVLgxPFiYxZPrl/CG&#10;CcIPBO4HxnJfU9m+vTNnmkKeUdle0L6m0r25OsVScRyz1Ut9eDzejHv9NXg+2oRHTB6MMa67216E&#10;hbos3G5x4FaTA9P5seiI8cJAapCZvlROdaPKDaaFMKFQXBeO/owwnK1IR0dKsHGzI/nxGC+kC2bZ&#10;mxVJ8HypeKdQH+OHBsZ59Qz+21MEZCAyPQ8TSE80p9A1R3pREU8iRaNBlDCs/hyb6V63Url2ML46&#10;pH5ZJgKHmfnuYdy2b+M6zquRdy12bVqHNYR0jVTukw+xlfM7uJ2SiY+ZwX751Vf4HZOTfySA//y7&#10;D7CaireemfGG9UxQmF1v37KWsd1m7N+zGau/+ghhjJeL68qQ3+Q0o3VyqGpZVLIsgpdJ0OQ+E1j/&#10;ei9ZqiaQ1Iu0XMUMcIJN27mWCTrLrVrLtM+KMCpUAN2gHxUpkGWwVI4uM5RQSd30PkNoDUEjVFIz&#10;P6qfUTWXuvlRCf25zJuweVGpfJ2lVMgSxBG4NP6I2Eq6TCpcGNdFUN3C6E6jWEbRpYaVOhBJtTsZ&#10;H439Xp7YsHsX9h4+BB9fuqH4MHQwXT873IlFZqdPrl/Ey1vzeLE4h2+ZocqNfn3rMl4vnMXj8yN4&#10;OT+Jt4zx3l6lujG5+HqB7ndewPXj5dku3KXKvZxoY/JQjydDdXg8UMOYrtIkEleYpS5S6W43F+J8&#10;SRK64n0wnhOJC4zpFhscplQGe6EsBWN50ZjmNpdrclAfcRpjjnicLUvDCJVPPRoDudFo0kBPQldD&#10;xevNoBvOicF4cQoG8uJQGe6BttRQjJamoSc3Dq3pUSiNpKKfOITjWzdgz+ovsH/DKiYSXzCx+AL7&#10;mKGq2eQIE5G9jN32Eq5je+gJ6CI/Y8y2kgq4mpnwTsZ3q1Z+zgz1MxO/ffzpJ/in3/7WQLeaScvW&#10;7Zuxnvts3ki3ShctO8hEZ/VXv4cHoS9luFPS3gDncC9yBBsVLp1JQjKTB8VlsYTFAERwBJwsinG7&#10;zI7VBJkNob1O20VWVxnT/IpgqpuA86e6+VSWwKeiBH50jVKuQIIUwg0Dqyq4rJwKRiWUoglSwaZp&#10;s66CoBFaQie3HM6EIIkxW3ItgXMWIYrAhVDRFLdJ5eK5LlrqVuJAaFEuDocGYo/nSXzMYHf3gX3w&#10;9z+DgmwmDHTHit00uPLpdbpNxmtvb1/BN4rj7l7FN7cu4dncBJ5dYpKwQNAWpgnZJN5x+s083evc&#10;KBOHQby50I/7w410q414PtGKxyyfjDTQxdbgfm8VbrcWYb46E/NVGbhWm2PKoXSpWoxRubnKdEzk&#10;KbNNoiLmmnJG3/lgYtEcfQbztbmYr8/DxZosTBHOEaphC6Er9D6EKsZ7Z8szCVwSLQETGnkc640u&#10;quFsfT4mqrIxVJqOBoKnUceBh/diP5VoF6HbSNVbv1Jqt4WQbTdDn44zeTjBJMCTycRmNfJ+8nus&#10;Y0y3nlnvZsKoZEJx3KeMC3/1wW/wj7/+Z1N+RhA3bV5L9/olNjOb3ehSu83rv8LevVuRXZSF8s4G&#10;lPVr6JkGUzBLpXfTO8lKBgScQFoOmiDSC/MqbQhtV6rlsnCyodJev8KXgHmXF8GLgfvpsnx4sjxT&#10;zmUVcpEEjArmzXlfE5/ZwClmqzTK5s8DGtdK0KSORhkJXjwBlEVT6aIYu4XyPCGM2aIJXKKAo+KF&#10;KzvNTIFbeAh2e5zEr3izFMOFh/qjNC8FQ+1OzE/2mpG8T68yIaBb/YagvaW6vWFW+obq9lqgyY2q&#10;NAo3bYB7eXkMLy4M4+3lUby9MITnM9242VeDJ5PteD7diUd0r/cHa3G/rxp32stws7kIi00FuFqb&#10;ReDScLEsCaNZoXSngVS4RCxwuXomLjK7vUn3O1eZhvOEayiDapUbieuNDtxsL8ZCUz6uEsqzXDdM&#10;YGsjNPzJDYOcnixPZ0klzE9Abbw/OvPiMUHo+iuy0JyfhIL4UCQFeMFz/24zRGnDqs+wYeUXZrTw&#10;QULnvnc7vI7tQwCzTMGn9jv1xa6ie1VSIAVbw/1Wr/kKX9LdfkAX+08f/JYJxAf4hPd2I0FbSYjX&#10;qE2PwB3Yt51x3HomFesQlxKJgsZKZLU0Wu2vzY1Icw0rUvOXUbll6iWIlsATUHr5SrC51tmKZpc2&#10;jCt8y4vhLcgMcAXGzpTRNZqYrNyCjdBp2gCn5IJxnr+UUYkClVFxXSjjPsEWrDiQSiYFiyZgkcaV&#10;ljAxoVvlMhPLcV7JQgTP6ZEch+PREdh0+CA+Yra1/+ghxMeGoZIZqt7IujrVS3U7h5eLFw1wb27O&#10;4c3iJbyjur27eQGvue5rli/kUpksvL5iudY3c5N4em4QT87248lMHx5OdGOhqxaL/Q14NNaGe8NN&#10;uNVbi1vdTtzsKMdCYwEz1zwD3fV6B+adGVS3FIxnR2AgxY+KF0Bli6NbTSCQqbjDuO9SeRKVL8I0&#10;q1yuTscNxYKMC2+2FOK64G3MN/FefYy3ies6s2MxUpaJ/qJUtOclwBFOJY/2RVVGDPITwpAa7ofY&#10;gDMI9/GEO6HbzPuxTsq06ivTpXVg2wYc3L7WdHl5MON137cT2wjO55/8lq7xUyYGVDyWqwjVZ198&#10;YlTt17/7LX7z4QdMHn6HjYz/Nmxca4CTym0jbLt3bMYmHiOK99zBLDWzRW1w6m0QeHSpTVafuB2b&#10;RS9TMMFkVI5AhVOAVOr95eXA2aC9VzgC58XKNypHU+lLKAIIjtTMR0pH4FT6KF4jZHKdPoRJpZKN&#10;oLpKhBK6EK5Tk0iIslTGclFSMUIVTgBDmDjIrQYxSQhl3KblUYTweEKMAe6TzRuxestmHDxyAOEh&#10;PqgrpaL01OIOVeopM9DvHl7HK4L29tYck4U5AncZL6hsrxdnuZzqR8heMH57oncbZoZwc6QLV3tb&#10;cK6pEpfaazDLjHmqphijlXk411CCs3VFGCvPwWRFLqYrcnCuKpfuMA0zpXSh1TlUrEImE0W4QQgX&#10;CNNkXjiThgBMOMIY34XiXFEMM9wcXK5MRleyj+kiu1qfjcWWfNxuLyF8hZhX/FfNTJsutTs7BiWh&#10;Z1ARE4iGjFhUJYejMDoAcaePIooxVGKINxJDfREf7IMIfy8EnDkJN4YX29atwTrGZGo22UZQjuzU&#10;aOKNJpZzI5R7CYzUbRVd72qN/mXi8Tmz3S9YfrXySyrbx0wcmL1KCTXqhBnwWm6/ZcsG7OS+23ks&#10;wRoWGYK82grTvWV3ayUos1wWlxngCI0NkqAKJ1z6ulaYPBstnN7OXm8rnFTPZLQ83gpB5kVFE2hn&#10;XOD5EgQBJ9CkcF5lxVQ9KiGh8+Y6Twb7ZwiNN8FUouAjQOly5VLD63gRVLAYLougWoYRrBBuG8xY&#10;LogZaiD3FXBhPFcM4TwSHYbDzEpX05Wu2boJO+gq4pim69MNl0da8HBuDM8J3Es1fWgcHJVOjbxS&#10;uefXZs2ypwvn8GzhPB7PncOl/naMMQAe5dM6zgdhiKAPVjgwUJaLrvw0dDos685PR2tWIprSGLhn&#10;xKOD1p0Zh77sOLrCeEwWJWO2Ig3zjMsWmx240ZRr7HpDFq5UpRjgzhVFY6EmHWeL49ClL1Oqm6w2&#10;EzeaC7DYVow5AjfD+G+oIAH9BUloIWj5oV5I9TmJ7GBvpAd5IT3YFxGn3eF1VO8/HEK410kEnzkO&#10;nxOH4e1+GKc0cphK5sZM9jAV7ijN88AueBzcg0PqgaBb1bsSqwWYEgiTOHyKL+hmP6fKfU6V+4Dq&#10;9hGz2S8I1hYmJus3rMaaNV9iP4976MBurPzi9/Dy9UAW61zdjuZ940brpSf1ECw1fRAamWBarnCR&#10;AougWaVgU0ynZELqVs0YUGMiBTKB8yAAXoKHoPnIlVK5zLQpGcuVKcYjdMZK4VFSwDhPsZ7lfk9z&#10;XyUbShbUGKzehzhCpxgtkscJ4/ogZqYhjOVkmpZbFYixjPH2hwZgl7cH1u7ZgS/Xr8EOPsF56TEY&#10;ai3HlbFWPLzITJMq9pKu8zXd6OtFuk+61ufXzuPFjYt4tHCBKjiDuxdnsDA5hB4eu4e/qbskD22O&#10;TLQ6MuBMiUFFQgQq4iNQFheG/Ag/5IV6o5CKUhIViPLYEFTGBKORcUx3dgJ6s2KZbcZiOD8W00wQ&#10;FJ9Z0OUxfsvFw85iPOwowuWKJJwtjCGAaabHoiPBC5f1txk07q4mExfqcjBdlY6RkhR05sSjScqW&#10;GIFkn+OI93JHrNdx895EkPsB+BzbizOHdsHfbR9ifU8iOfA0UgllUUI4KnhdxXHBcPC6c3ndCV7H&#10;kOR3EumcDjt1GG68Z2s/+wgf/e43RuE2rF+J1avoVj//yAXd5/g9ofucEG4lpHKtK7mdXqh2O7of&#10;2zatwjECnqmeBjNixBpOpP5PM2SJsEnd7CxUyhVWaSUDRsEIoJo8jNF9Wi/COwmpGoFlVi+DjrVC&#10;auVJN6ekwbuURug0LQXzInReivFoiuk0rVhP64zCcb0aev2pVGrLU7eWvvmbxgMncFks10UQPClb&#10;MGELo/sNJqRRXBfGhEHD2/cG+2Pl3t34iBnqB59+hCNH95m/TzXeXo7r4214eJ5ZJhXu9Y1ZJgsX&#10;8UpKt0h3enMeD6lqi+encf3cDObGRzDSXIe2gmy05qaiOTsZrTlJaKKKFUcHI5dqkhfohTTvE0jw&#10;PIK4k4eQwMpK9zmBHH8PlET4ooIurjY+GK0p4WhLCTXNGReqs6hY+YzL8nGNLvN6fRYe95bjYXcJ&#10;7ncxSajNwEUmFbeYLFyhGvYk++My479pJh3jhHWKCtebF4cmZqE1SeEoig5EeoAnInl+ve0fSGUL&#10;0Ms4p+lW/U8iNeAUcsO8UE2X25ZD+DVahnHfgD5fUZ6Bfma0fcVphDcaVQkhqNeXoiL9zEvQK6li&#10;H/zmV3Sxq0wzyRomHJ8QtJWMAb/i9O9+/1us27AG2+lKFcetpQveo+TjwA4cOLIbGQyDNBrIvLCu&#10;0tX/abW9KUGQu1SMps+5VRiwZGqfMy/Hu7qwBJvpyuK+Ukr9fQ9ZCm2FVMqTlS93akNnZaxMHgSW&#10;lrkUz6wXcHK9LjAV//kRRPVO6PMQGqSnoUfxhEov6ChWC6aqhdaUIZJSG8HlMZTusGKHSSgOR4Vh&#10;/aGD+PVnHxvgwpihVhWmYqazEtdGm3H/XL9JCBSjvV48jze3L+EVs9S78+dx7dwUbpybJnQzuDzc&#10;i4tdzZjrasRUfRljtipaBcadhegpyEBzOhUmNRaVscGooFqUseKz/E4g0/cEy1PID/FCOYErDjlj&#10;3lmti/VFR1oIJgoTMEe1ut6Yy6QiC/epbPcJ252OQtztLMLd9kJcrc7ArDLZujzGeDHoTg7ALEEb&#10;KWRG6ohFc0oIyiK9kRfkgZwgT6RpNDHBSqFKxZ4+QtfqgeLYAFQT8lbGep1ZMWjPiMRgIaEtS8M0&#10;Y8rZ5kKcY2KjF7snahh71jowXJGJhrRw1HG/4vgA+B7djdUff4CPP/hnbF6/Dnu2b8UaKt2nn3yE&#10;DRvWGeiUTGxl3LZh4xqTqe6k4h2hsp7yckMq6ztJoFCNbJNCCSC5ySgqYBiFJ5zhk6CLZvKodTKN&#10;JDLdXCy1rUCMYA6gaWv0iZpY6rBCUNkKp9jNh5AIqH9nhNKTkJwuzsdpTi83Ly4L4kXogzbWqFA+&#10;EXRtShqUGCimiyRw1oVXIp6xVUhRnonjTqcnYe3BffivH/wam/jkRYYHoIoKd47Z4+JoCx5fGMQL&#10;Zp7PF6bxRM0dTBbuzp/DrcuzuDt3EU+uzeEx5x/OjuDhdC8eT3TiTn897vTV43ZPHS43ltCt5WG0&#10;mLEUQR4sTEEfYypV5kgRpx0J6MiMRisrroUV15YahsakQDQl+qM9NQhjBcxMK1NNQnCtIZvAMZlo&#10;y6eLzTXlTbraa/VMHpxpOFeWTDiz0Jseiu6MUPTmRqEh0Y8Ae6M41JPAnTJWHO6F0mg/lMUHoTw+&#10;EEXMVmsTgtCTE4vBfGa+VLKJyizClY+LzSW40lGJK7wfV7qcWGB5qaMCM43FmGkoInz56Obv0AcV&#10;K9Ii6JZ34gsq2ecffUiV24IdBOozPshqEFbspoRBtm3bJqynEm5nTHdEL1wHeiKhNA+xCoto+gag&#10;bYLHhkylmrhkWv4eLmu9LJjiFEieQghntEvtBKSUcMWp4rz3CkczyiVFUzznMimYPW3HeLKl2I+q&#10;KOD0LRKNHNCHbKLU/sZ1SgwiCVwsQdNJo5kJxfJJCS7MRUB+Nnxy0vGPDHT/+dPfY//RAwgN9EYN&#10;3ci5rircnuzAo9kBPL08gqdXJvCcCnf70hRuXpzGs5tX8erWFcZ25/Hq6lm8nZ/CS8Z7z2Z78XSm&#10;G3eHmnGrrxFXO6txsaUCZwneVD0zU1bQILPSobJsZqm5rNhcjJZlYJyVPEnFmKJNMlmYLE/GFN3i&#10;LGG7zJhMvRFX6D4Xm3IMbNeYPMikehpPd5Gx21m50KIE09XVGOeDhgRf1LDUyJLyiDM0Lzjj/M3n&#10;wqoTQ+g2Q1GVFAqnPqIYH4rKxDBUp0WhKj0SFan6dnAkKlNjUJ2RgOrsRNTkJqOlKAvDjZU439uK&#10;C33tmO1pw0xPMyaYiffVlcLBWFXNJas+/RjrV68yjcFbN23El8x0N25cj82bN2L9xtXm+yTbaLt2&#10;biFwuxFKdU9SfM3EMHSZitlmQyaTyhnjdAgt2Jji8yKrpNgEsQxh3Yez3pVIRDjFRBVdqiCjEpkk&#10;QSpHuPx5MH9lqiwFkuIz0+xB8gM578dtZYJPpT9PqG01Hk4fvtFToR6FMMKsriupnCCMYQYUpz8E&#10;zFhO8ZsvYQvhNl/u2YlP1q7C/sP7EE2Fqy1Kxzk+1Q+mOvB4tg9PLg4RuEk8IVz3qGbvHtzEN7Q3&#10;dK3PmaE+PD+GxfEeTLZWoavKgfZyB1r4tFZmJSM/MRpZ0SFI5XFTwwORRJcdR6jjA32QzOxYn9/K&#10;CPNHPpOGyhTGWWmRaFeDLN3W5ZYC3GgvwXXGcAt0qQLseiNjOpZXmZ1eoV01I4hTcb4iBTMEbsQR&#10;jZ70ELTRrZYGuxvX3JgQiOpYhgpxAYQrFKUJYSigW08L8UYUY8qTB3Zi18avsH7l77H2yw+x+tPf&#10;Ys2nH2D9p7/DNrrE7Wo340OpIeobv/ocO5iVHt61E+4H9sPTzQ0Bpz0RG8Y4NS0ZpY4c8zf2/c54&#10;4tD+/YzTVmHj+rX4/LNPsOqrL5kobOT0x6Y9bo9Gn+zaxmx1G0IZaqRSJDTKR+2m8kph8k6se8En&#10;wARbMEXHnlepxnwbLpWBrNcgbicLJEsBZVrP/TgdVFKIFRoloiYNy0oNUILHmGtawIVRGvWhaXWF&#10;SfG0XNsKNplgNJ/2knFaiYG6rSIJdDSntUwfpNb3faMZw0XyKfDLtYDzSYzDyi0bsHv/TkRH+KOC&#10;bmWWynR/uhuPz/fh2ZVxZqNn8YCJwotHd3CVWWkPExNnfi4SQoJZYftwYOsm7N2s77FtMx+SCfI8&#10;ieDTHgjzVkOqFyL9fBDh44NQrzMIZmUEeJ6iecDf44T5Bog+RuNxaC8ObduAHWs/x8Gta+B1cDtS&#10;GGvpO8GjVQKwyAx1utZZgoW2ItzqZpzZWoILtTk468yi66b6FCaiKyuKWWksnAnByAn2RGliOIqT&#10;o5ETG46YID9CchRH9u7EHgb2B3m9xwmc/ykmMsE+yIgLQSETgdKMOFRR1WqparV5KWjRXy5kMuTk&#10;Q1SRrgcpFmkRofxdXjh97BAO7dqB7VSyTYzdtmzZjN27d8Pz9GlERscgNjYOZ057MXvdxFiOavel&#10;2uc+wRad/+AeHHM7gEBm6ikETuMW42rKDXiCTlAZlynRYT3boC2VtGCCGaa4nKbpIKpkYDlFyMBG&#10;jghhADkIITcr1HYmcGwTXILKKBvNDFGi6fP5+svRKtWjYLqwCKCUz/6GnJKGGGU13C6GblPtcDZw&#10;+mKmBVwtfTkllhfmm5theht8k2LxuYbiUN4DfE+ihIHz5cFmJgvjeHB51Hy0pr+7EcWMNcMjw3D0&#10;6CHs37OblaaPALojntCVZaahgzdhpLkakx21jAEbcbG3BZf7WnGpr83YbFcLptvqqIQ1GKmvwEhD&#10;BYbrytHDLLqdithSkosaRxryElmRDOyP7tqE1Z//Dh/+9h+pPh+b9wPCvI8hNzEYdUVpqCYMgqKz&#10;Mh81LLMifJCqb5T4n0ZcgBccqfFIio1AaGgQ3I4dJgzrsW3TZvO51pggfxSkJqC5PJ8ZeS1/bztu&#10;jPXSunB9pAVX++uw0FeL+S7GbwwvrvXW4HJ7Ja0Kc521uNrbiCv9zbjQ3YCZrnqMdzSghw9zWV42&#10;4iPDEejrjRPubti/fx88PTyRkpyKktJyJCalIjAoFG6nTmLn/j3Yd2gf3DzdEZIajTjeh1jG2vqM&#10;RyotlKDYYAk4TcsEnuAJrySUTkJH0EJZysIVLnG5YPOjovmXFhnTvJpQVoTXO00PgemSYimIZJoW&#10;TJEM9NS2Yl4da7H+5qkZukSozIszVBrzfV/GborhrL/loBZpxmyivkjZKE/GC4niuWK0n9JrHj+E&#10;yYba6ja7H8U/U/I3MMj18vJERkocOhoq0cgfn5GegBMnj2KXhkrzBvlwfTZdRxdv7tzEMB5cOotX&#10;CxfxknHcK2azzxjHPTzbi7uTnbg90Ypb4y3mOyO3xlmhI624MdSChd4GVloNK5MV3e7E+eZyZoBU&#10;qtYyBudVWOipwdXuWlzoqKaLzkd8qC9Wf/kx/i//9X/H//Zf/nesZMaXRtflFRKE4JgYhNJWrWPW&#10;t2EN/Py98OWqldixby9O+flh0549+EcmRBokKcjKs1LQTkAHGG+NNfG8HTW4xOu5NtyGa0OtBKke&#10;l5mhn28pxoXmAlxocrDMx6XWQpytz8VUbS7ONhTiYms5zvOaz9WXMIEoxVRrJYZbKtFaVYDUyEDE&#10;8ZoL9ECUOXi/EuFFxZcL9fH2hgcBPEBXfNjTE/tP8sHy8UAw48RIbqtmLAfjQv3pAsXdtqrZ4Gle&#10;JtcaWFKAIJa2K/WnuKg0oNF8Wb8+RfksBV4x9yvHigjCFF5bzfhLLtNphoyrPU1fvzRqVa/0WG9O&#10;N7ve2Gm2vulLsPQJB/2pI320UJ9dlQk2ldaAvGqEy+dTxQRYOFXO/IERGeej9OQw4Vh/7Ai+2LYN&#10;Ow4fgU9YJE4FBsPNywcbd+zCp199hWNcn8mbNtzbhpvzGhc3j9dMGF6rt+HqDJ7NjeP53BgenuvD&#10;/XM9eHZ5CM/mh3DvQjeujzfjzkwXHs8N4dGFAdwmeNf6G3CVGex8V42BbbpOzQ0FrMQSVmwxLjUV&#10;YJ4Vfr2rAgtUmBv9TeivKcH6tavxf/7H/yv+y+8+xG6P03xQjmPr8ZP4cP0G/Lff/970lJz0OYO1&#10;O7dj04GD+O3KNfgvH/wWBw/tRnVhNtqooAPVxRhrqcIE4ZggcBcJ2OIkk5yZPswzu55pIUQ0NX9M&#10;1WZhojqd0zk4R/DGazIx4szEdFOh2Wa8KheTTHqmawsx2VCC4aYS9BK+0txEBPsdZ3jig8S4QGRR&#10;vYZ6WlBSmEOVXY1DVLUtdMFfbN6Clbv3YhfDi0De32h6pPj6KiQz1k6hmOhrpyYxoJoJMLsMImgB&#10;hCmAMAk6Pyadgs2fdelH8+E6Xy4XbDLvwnz4EbqQ8jL9vVTrC+aR9XWErRYRVCABJKWSapl3E6ls&#10;5tV/19s76l+L4/bWq2JNVvtbq/42qvUHRgSc+s00pEVghfKCBFcUXWo0lUnJg9LocPr5kAIHAjMz&#10;4B2XgJOhUTjkF4itJzzw1Y7d+GrtWhTl5/FmtWPx0jSeMEl4ducKHi/M4un8WTydY2Z6fQbvbp2j&#10;wo3jHpXt4YV+GjPV+UG8vDGGe7NduDnRgvssbxG+6/01dE/VmGuvwKXmUpxVZTlzMVPrwGxjIVUj&#10;H+dqszHXWoTr3eWY13B0Jg436eZ6W2vxW2Z//+k3v8X6vQewbtdufLpmFT785EP89ve/wQcf/sqM&#10;yNhCJfl84wb859/8Bhu3bYKTmWVLUSbGCdrFPrr5gQ5MtVUT4gKcpUtcmOhltllPN1+IwWpm0FUE&#10;S+14zJBHq1IIWjomCd8w5/sr0zDSlM/9GA44c5hpZxG8PILowEBtAfqbSlFfnkO36o9UZr0pCSEI&#10;1kBPxmjTo73IzU4x7W+Hjh7ESj7kX+3Zjx2nTuFEWIj5tktKU43pBYqkoin5C6UrDJRy0YyqsVQ8&#10;5keoBFogAZMFcB9/buvL0qfEAV9tY1SOELIMqSqnZ3NiRWyTFKoOEYQjnCaVs4J/yzWaP0kusExL&#10;sfVW9fKXZBNaGs125s9c2sCpK4SlPUogQnLMp0NxgHx8uNRO6saAMoRPwCkGtQd9ArD+kBu+3HcY&#10;644ex8frNiC/0IHWhirzN04f37yEd09v4fX9a3g8P4PHF8epZBMEbRIPqGx3JjqZrQ7g+ZUxPGCi&#10;8fACs9vLA7gz2YrrQ3W4OdZEd0pV6yhn8E8Fqc3HZHUexiqyMVTEii3LwNm6PMzWOTDFCr/Q6MDz&#10;8124P16Ha+35mGOS8JBu2+3UcarW7/Bb827o7+G+ayMC9X22Y3vhdXgnk5c1zAY/wYdffIL//Kv/&#10;xmDdzWTNo41l5k+TjzVX4dJQB0ZbnGgqzkYXFa+9sgDVTAwqs+JQkxuPxoIE1OfFoC4rHNUZwVTG&#10;eIw2ZKO3PAXd5bzWzlIszLQx9kzDUGkahsszMEjw9CHt/oYi86HtXCYeWWlRyEiNQGw04YsPgZPn&#10;6+tsZGa6FfsO7sWaHdvxJR+aE+HhfOAZwxGiWCV7dKt6BUDDzEIYa8tNWtknk0W5znKCxHhaYPkZ&#10;AC2oBJkPIfQuyYNXUR5h47oyul/FeozfDHDJra2Eo8EAF1rttD6TrwSApu+ECBwBpCErcq0y81Is&#10;IRR8GgEq12teF3Spovl7XToO59Uup4ZEAadO+yD+GLXbSKojeSFBzDSPh4chKiMb6w4cxqc792D1&#10;3oPYfegoejo7kMjMrtZZZD5i83jxPJ4tXsAjgvb4wiienGcMR9juTXXjPu3e2R6CNoBHFwe5vBeL&#10;o82YZ7B9oaMSk1SvQVZMtxp6c6yuplZ1HTH4785PQKfGqZUmY7w6G2OVdFtUuVcXuvBstg0LHQ7M&#10;teSZhudkxo//6R//Aas++xAZASfgjDqD0pATcPi7oSTsDKrjgxHpeRQf/u7X+G+/+kfTrtjJYHy4&#10;oRzdzgL08Le0luai2pGOsuwk5KUQjKQo5LLMSYlCQWYs8jOikJcRwXX6E+m+qCmOR11hHMrTw5jY&#10;pKCnLgd9jXnoptr1l6VihL9ruCKLQBKomnx0ELjy/BQU5iUiMz0CcdEByOaxu5gk6Q8ZuzOL37V3&#10;OxV6Bz5n2OKVmIBoxaRM3tR2GlHJmFvJgCtBsDJPq/nDtLNR6QLoMv3lVgmVbxFNJWEThN7FAs5h&#10;koWQKno4J3MD0xXGpCHFfK6hlSpVzwTBgsXEcEoW6Dr1F57NnxInlFHqmKVi6W1r/d1Urdd29t9W&#10;taf1rmIsgdOrYlJI9buFSuH0tPAp0I8Il+opGy7IhVtoMBJyHNh48Ag+2rINa3bvwyG3E+jq6EBm&#10;RiqaqHI39QmHG+fxavEinsxN4smFETyeHcT9mR7cGe/EXSrcg9k+PGb8dudsFwNxJ0apVsNUsiHG&#10;aL18+tsJV0N2nGlcLUsORRmzUU3XslIaMsLRnhtDt5WJoYoMTDgzqGoFuNJZROCocK15eHRlGhlZ&#10;afjgg1+ZP41UG+uD8sCjKPQ7hMxTu5Bz5hCK6L5qk8NxYv92/ErAMWNt0siUwgy0l/EamA3X56eh&#10;MC0GSZEBiIvwR0SoH5Oh43B33w+3Ewew7+hOZo4HcPzUXhw5ugXZ2eFIS/BHYvhpZMb4or6ImbEz&#10;HV0VKegtS8GQFK5SwGWipyob3XTVTZV5KCtIRRp/Y2JcEBUvBl1NlZifHYXnqWPYvWcHNu/eTeC2&#10;42RsFOO3QoQSOilcPJMFNV2FEa4QCQTrzTbTuLssjjMxHEvFb1I972K6U61TuEQ3GuqsRLBKgVfB&#10;GC6RsVkqKzZWMVc9laytxbhIwSOFEkDmcw4GKLrcav2de8ZoXG4+q08XrHntY2I5ASrQTJzHZTxO&#10;OIHTRYbzx1hBqJVuKwgN4cUdjwxDXHYuth9xwyebt2Mtgdt/5Bh6enrgyMtFZ1s97ukVQKrbqxsX&#10;qGIjuD9NuM7149FsP+4SuPsMvJU0XB1uMn8rvoPgdDrzUVeUjZLsRBRlJiA9NtR8ry3g1BGE+55E&#10;bICH+auBmRHeKIkPQGteLPqoIIOlqea7wJdbmR1S2QxwHYW4MTuEpOR4bF37BerpqmoiPOEM90Bt&#10;zBlUhFLlfI8h3/8EVS4QiYGe+N1vfmU+eV+fm0TY0+lacwx0VVmJiAvxRoDPKfgFnIaH1wls3rkZ&#10;Ww/sxJYDu7Bu/zasP7ANWw5tw9odqxCRGACfAHecOL4H3qf2EzxP1Dpi0E7l66PC9ZelYaAyA/0M&#10;BboIXwfDhE5C11iRhxQqbnEBM+OGMvQ0OzE91I2TJ45g285tWLd1C/6ZGfX+4ACrrZT1ofbTcLlU&#10;JhDBZflUNHklS93kVhWrCTKTNLjM35U0GIWjuknZ1A631B7HDFVZawDjuRVhJM98MlOv7zcxOSBw&#10;cos2dAJLf09VUJmBdsuB43ots2M3LdP34SK5TGqoTNbeR++8hvLkkmrTks0fEMqLD+FTcYwB6+HT&#10;Xli5ZSs+27AZG/fux86Dh9DGB8HBpKGrqxG3rzNpuDWL+5fHsTDajltjgqyT6taGW8MtuDPahksd&#10;TnQUp6E6Ox55CRFIjYtEVEQIfJk5RkVFwP24GzZv3oTt27biEGMYfV1c38uNJCRJYZ4oSwlBa240&#10;XVQqpgncfIsDVxi/Xesuwlw346+eBvj4eODojg3mzfvGaB8MENLR4iQMaDh5nA+KAk+iPNIbjphA&#10;85LLvh2bUJOThE4C1+fMQyuTh3i/0/A5fhjeZ04gPikaflS4z9d/hVXbN+KA5wnspgJ9uXMjVu5c&#10;jz3ue5CcHYMQHtON0x7H9yI2+CQKEn3RmBOGHkI3wNhukLD1M4PtriDYZVS6aodxrRlJocjn/Zjo&#10;acTsQCfOjvRj/4E9WLtlIz766iv8548/woHwYIoBAaE7DCJoan8LZf0Es36CjFHVCKM1bQHnL5dJ&#10;Ww6dL9XNh7GbH9dr2pfrNe+jspAgMl5f4c0ZKZX+Xqa+ZJje1WEyTgFnwcVstK2Jauc03RchBEdg&#10;6as5kkyZgNM3RgSiJaP014KxzskkoZrHqTLHUr+bUbkqKhvjOQ1V0ttcW06dwCdr12HXoSPYuHsP&#10;Vm3djs179qK8ugZp6alwVjNjvMIs9PoUHjBJuDbRYZKEu2NtuDFYj4XuamaYJWhMi0QhA2T9iaJo&#10;f1/EhIUyK8tEbGwswiIicNrXF76BIThw5Ci2EbaNG9aYv30QF+6PgNNHEO1zGIWRniZpmGPScK0t&#10;Hze6CnGzrwwTDbmoraD7d9uPE3s2ojT0NPoJwgW668sNBZghoP35sSin2yvwd6diBmHDys+xbuWn&#10;TAiSMcBMcpDxVVMu46owb6SG+yKR7lSvQ4aGnMGmLavx+crP8DnVc8Pujdh+cCs2bV2F0x4HkJ4c&#10;THCCqWxUY7rUGkc0qjIC0ZAVhLbcCEKXiKHqTB4/G/3VWUwmMjFA4AYaipGXHonkCF/TY3F+sAtT&#10;QwPYsXMHvli/Br/66CP80+ef43RqokkSgkoJEFUtkPGYXKaBzIBnuVGBZaubDZvmtX0gp+VaBZqy&#10;VymdMQEn+GgBtBUe+TnwKMhZGu2hZCGI7s6XEuhHaRSM+kNtQfTfAYTEn4SHMdMMpY9XxqIMxAZO&#10;UGneBlHzgk29FaYNjtlpoJ4gQhdM0PwZzyiR2HLSnUnCIRw4ehQnCcWardvw+y+/RHFFFRJTU1Ba&#10;QZWZH8X1C/14TODuzA7gLpOEm3Sf850VmGWFDzLTrGEmVh4bjAJWoiM+EpmxEXSn6chIjMMZZpdH&#10;9fdOT7hj7/595oWT9as+he+JQ0gM9UJuXCCzwijzR0TO1+YQomxcp7rd6KYr7S8zWaMaUvfs2YLT&#10;e7egJtoX40wyLtY7cImx4jlCOlLEDDMpEHlMIBxhXuaTqR///tfISQrDEGHrZ5zVx+C+nwrUzviq&#10;KS8JzqxYFKaE81oDkRDmC7/ThxESeIyJRCBy4vzQXJiMTrr4BiY1jUx42ouSeZwUKmY0ekvjCBuT&#10;nYpkjNRkMmbNwTBtgInPeEMhRpiNF6SFmT932cZQobmMSUV7MzbQlf7mi0/xX3/zG/zmq5XwTIxF&#10;iFxoudX8YZo8CJTcpJpAlppEBBdjtSCXad5MuyAUeP4GLkGWa4DTtL9ZLlWkwgm4k3lZ8GTw7knZ&#10;88jPxmkCeLow15g3aQ0QHATDjxdltbFYy2TBApXuVGPZ9ba+7btlNnjWPJ8WZj8B/FF6AoKpcoGV&#10;dKk85vZT7lScnfj4s0+w6yADZ49T+Id/+ickp6cjhCl7ZnoSZgZbsTDRjdvnBnHv/BBuMW671l+H&#10;yx1lOMtKn2BFjpapobQQ47XFGGbZU5ZDF5uFJgeD9IQwZEWpA98PicFUmBAqUUwAmpmx6u2p4ZJU&#10;zNbkYa6pCPPN+bjSnIPFzkLcGijDPBUul3FZVnoC1lGBAg7tNAM0Z5glXmkqwLXWYvNZ18lSxmrp&#10;ISgIOoEU72M4vncrPmSCEeJzHENMXsZ4/KFKqlCJNYhyoDQTw8wsBwngSGUOxqpyTCY9SpUak2nU&#10;CkFW5jzszCJYSmjU+JuG8boMTDdmY6I2E5MNOZhucmCSNlqvPxKch+m2Ekx1lKNWf5uiMBYX+504&#10;O9iACj7kX65bg//821/jf/uH/4aPN27EkbAghLJe9ZKT4mslCgGcD5Ta0fyKcow6CTq7p8HA5wJu&#10;CTyXqX6NS5UJXGaxit9MDOdByE4RsFMEzkOQFeXCi1R6leThjCiVzLrgMlnIMuCC6PeDnQRLakeg&#10;LCh5YE4LzkD+gGDGbAG8QK2TBVC6fXkMn2L+iPJ8nMlOw4YjB7B20wb8wz/8A37zwW9xQq8M/poV&#10;pew1Lg5hPt6Y6WjCjbFu3JrqxW0mDA/P9tGltuLmYC2u8sbOt5Yy3irHtZ4aXO+tx7Wualzl/I2u&#10;Kix2O3GtvYIushwLrWW4ysqYa8wnJHk4x5hnTEOK6JamGYDPNxbielsxrmmEb1shFvsrWXlFSIli&#10;lhgXhdVf/B5Rx/dhMDcWc/pURGcZbnfyPPrb+nJpedF0qx5I9Dho/ujHJx/+Ggd3b0Y3QdPYtTFm&#10;y4Nl6aYZY5RJxChVZ4iwDzHzHCvWdcRjijHZFDPQsbIEjOrPlTOmHK9Mp2ViqppwmZ6HXJxnUnO2&#10;ib+hpQCzvOYZXud0axGmmotwvrsSV4YbMMbQoK0gCt3libh3dRxxceH4dOVK/J/+4b/iP/3qn+Ae&#10;EoiDwX7/N7r+8zuOLNvyBPlfzJoPvVZPd09VV9XqVzP16tV7qSIyIzMyIyMyMrQgg1pLAARIAtQg&#10;CA0SBAGCAKG11lprrbXWmiAog6HFnr2vuTHwsmsi18lrbm7ucLr9fO9z7r12De7hd3CdLqb1Xq7z&#10;nF6lIJi+OJ5nxSWC50GQjNXKYh1wyUplr9uhs3I4dQxT1fhYoLlHSyEfEDh67Ksgkc48UBMqnSl/&#10;CleCc45/WHGW8LlRodS68gNoDZELCRaMFky/KKGgdOMx5/mLOc9cwAbuPN9HrST3HCtIp5AgvH/8&#10;EN545y387//H/4H/8B/+32bevdbDOLB/D5KpmreuXUVrbiaGq/MxQztd7WnEklbDbC3BTJ3mvSVj&#10;vCQR4/wVj3F7ojQZkyVJGKfdThUlYKY4HpOEbFzTjTLvoT/1LroTNYftDtrjbqM5ivkNq7xeqtRQ&#10;zgNzAcwYT95oYQxGyhKRSyBu+d2Ai/NpvPPGbxFy/iTaefxIPhWwKAbTfP8pKu1gNlUm1t8scBN0&#10;5gCOsbh447VfMY/7A5Lu3kSThtCYyDcmhRKce2jRSEN6JBqSwlBD26wi+DWCPzoAdVTLhsRbaKOC&#10;daSGMG0IQ3t6GLqzItGdHYnO7Hvo1KWKBVHo5mfoLopFp6I4Dh38d/fxhzhan4Xp+mw0xgehiT+G&#10;sbZqODudMunK//N//9/wxnvvIkCARdzFcaYf6oPzSYkz68Lo+mHN6DGXdPI86zoUhQoKA5sAE3yC&#10;jq0s1dgqH6tKdaWFqjNYYcGmXDAaO5x4sGbtagKmEyFxprpJ5RTOhFBq50olEmiCzA4bunOETM/Z&#10;Ye2LNAqpbTcByA+p52xw3QSx/lZECL09DPuuXMC/vfkH/Ntv/hX/5b/8R3z60d9xkvnWm2+8jpzU&#10;ZKRH8ostzsVEfalZ4VKwLRE8reM7o3VDqtMxW6PrTbNNO1ORasJAl08F4q9+xFygrMmSd8yV8lqq&#10;YYBq1p9OpUu6y+fuYTjjPibyYjFrIE3g6xMJcCpCmHTfC7mNTz58Hx/+6XdIpb0OEdzZ8jjMmbVK&#10;eHxJnFlps5PvXxJylXncMZxhrqfrDP7wu18h4LIr2nPiWGRE0rqZ89FiNfjekxuPXqpuV+YDtNFy&#10;21PvMS+MQBfzwm5+nj6N68ri+QMYKIjBIMEeyI9BX36UiWH+/eGKFAyWp9D6k03/Yw9/cCN1OZhq&#10;zMPDzjJM8t8yU5WBnpoSfPzJp/jVG3/EP//ud3Dzug7dLvQ2Abt87w4uMN/1Y37uTVe6QbXTchxe&#10;VDvBdyM5xnQIW+DR2ZTbyWaVHlHxjNoRLnUGnydTstILKjSUB6qocIC3w4k0CjgzfZyQCCTbTp2j&#10;GbJVB2DatkF6ZbnbnlNrh543LXMGe9+rY/ScwOYvy0X7woLw0RHmbqeO4A+v/9rcXz4yyBe/+x//&#10;jPBbgWgpKcBwbQkWWggbf6WLbRUErpxtCWYbc6hyGZjSeiH1uVjml7xQl4XF2izMVqZhujSRKheL&#10;SZ6scSrXeH40JqV8hGnKqCDtUKqWw+eYZE/w5M/ShhfKUwlUOrpzEnDr8jncu3MHv/3X/4G97/wJ&#10;leE+WKxMwnJNMpYqk7FQwRNaGsf3olXT7mpZPCTeOIsrx/aY5fP/7V/+GSf2fY7aFK03HIFOTR1n&#10;rtiVxeP59/r4o+hlSmDSAgKvVGBUqUBRPAsXqixjmJ9fj8cJ1BhjRHPxqKwjZUmEjmlERZqZ0tRL&#10;2IarMzHdwu+mqQjrHSW0/RgsthQjnd/9G39+C799U5Xw5/CLDIUfz58Pf/y+FIWrTKt0LYovUySt&#10;u+xFsHR9sS4XMODxOdmursS7yLTIg+fQdKWQH+V4VrcJISN055iq2XmcHlvdKBHYcS4+ltAQOqqZ&#10;s2Dih5IVStnMEAWBsJXLicmjHqtwULhICfmhBZKes4HU9pnIu6/As+HUPvMe2qfXEjhntucj7iCp&#10;IB1Bd/yw5/P3cfe6h5lCrXVvT+zbg8muFuZtlVS3SoJGdWPRsKJrHbr5uLUQC4Ruvj4Hy035WG8t&#10;wiqhW+HjJUK3SPVbrCaMVamYq0gmRMmYJ4hmiQcBx5M4wRM+XZiA6YJ4E7NFSVStNCzWFKA2IQKx&#10;wUEI9PPHP/+n/2SWWR0iGBuNWVipS8EywVusjOf7EepiQsNEvjHWDzkB7gg+fwK73v0z/vv/95/w&#10;/l//xArzDi2RkBHuPsLdp+sV+F4CTLCpHeTfHyxIMGBN6jMypgjReHEiJkqSqdzpTBlSMEnAJhwx&#10;yhjiD2SAaizoxuv5o+vQd1WGzW7+MBtyMNdVA9czx/H+Jx/jrXffxp///jbOXDmPsLR43KJtBjJ8&#10;aZ2+BMuXCudF5/Ki3erKO11j7MVWM7c11UyztS8RJDsE3nlyILe6wHN7XrARXlcWpC4sQl3YnmWd&#10;cPb+PQIXF0PAHlB1BJWlPsrBFBZwUiiHWlHx9Lw1hMF9gnQbaNvBUtggvoLM8bzyQmd+wFNMVF3u&#10;h8CPlr28No3i7ERcOXscpQnhZoGaqFu+eONX/4qG0gIzYD/XWWv2r/LLW+upwUavVkeq4K+4DOvt&#10;JVglfButxVjT+iG0lCUtWsPEWSHIFHO02llHyHZ1MmeLCWEpgWQ7J9h4YufLMjFXXYAyfuYSVuHH&#10;jh7Bv/3n/4DwC6ewTpi3WnP5d9IJHNWwgpCWx2KK0A0xkW9PCkR52HXEe7nBZe9H+PV//7+ojlRr&#10;n2vooGLqwp7+bNpjTiwLFKpZIW2RkAm2IYI/ws8xSXhmpNAEaYaATRC4yRJ+7spMzFB5pxVV/Iy1&#10;ORgTcEbl0jFak42RhnxMtJSakRd9P09HW9FYkoX33n0LPn43sXPnJ3jvw3fxwa5PaKuXDXTBqczb&#10;eI69mPL4yEopMDd4Xm7ER8CTyqXJtJosK+B08ZNmABngyIAu+bShuyABIXBSuHOE7mw4RSY8BGcY&#10;zvfDsMON3qvKUu1ZgqQLYpRzKVyV37FydeYbq3tErWYB2AO0rjwZqlpd9LzjGAEqmGzQ7LBt1a5y&#10;pXBnqHCuzOMi0mkpLeUIveGOW9fPo704Dcs9teivL2GS/hq8WUmtTwxgobcRa31NZt2Qh70N2Oip&#10;NqsjrdFetULSRnsxHkrhGvKwTHVbYj6n0Lag01JdAk6xSNtZrKHt8mTNl/M5Ktq8wGOVu0DYlmry&#10;MVVZgOacFFQV5uK3//av+OB3/4rGuBA8p2o8bivAWn06VqqocOXxzOVimcfFYjT/AfPCu2iK9kV2&#10;0CX4uezHO7//H0blnA/vQ3NGHCtk2iZhG8ilnRdQuYpTqGApGCF4I4VUXX6GKSrVND/bjFr+GCa5&#10;TzFdJtgIXUUmlY5qRghHuX+Un3+EEGoa1WhDEQbq8jHImCR4S8OdZhjti10fIz87GZfczmDPp++b&#10;C2ne/fgDfH5kP67c9je3EZXK+TNf80+JNUuueSt/IwuetFFZqybM2uvCXOY5F3yXHMAJNuV1rxRO&#10;EwIInECzY4e6KUxXBUFzZT4ntdt+lZYzvVchEKWCskCjbgoBxz8gMNVxrGlN6gZRt4eO2658drgS&#10;Nrs/z0BKGIOoaBkJYbh+5iAi/a9hsDYPS7RLXfh868YlvPHr/44OJrybY73YHGzHI8bWQAt/vXWE&#10;rRLrzOk2OyoIWzE2Wgot4JjHLddmmlhhMbEqyyV4gm6hkspEJViR9VRzX2U2ockwCrfAk7hcxVyw&#10;rpCqwSKkpxW3/L3xn/+3/xUXmYct1+biaVcZFa4AD+szsVaT8gq4ScI2TIUbyAw194QoD/NE1NXT&#10;OP7pO/jVf/uv+Mvvf4v0sEAm/0mmi2aUqjamq9P4dxXjVFeFtqVis4RqhiBNU+0UU1S6WaqYgY/b&#10;UwRRNqsboAyx1ZT0kaosjNUVYKA2H91VeWbl0LKCHDN7JeyOP+qKMxF0+ay5o7Vu9vvRpx/jw12f&#10;YSeLNO97dxHMoiGQsAUwfAicVi/VKljeybGmiLhGVgTdFZ7zixSfSzyP7jyv7qZlvsbzLmWTnUrd&#10;ZKdOjNPq6+X7EzgBxqqCxNpQqdVFMmpVqf5iiSws+IYm3zP7rdadx6rrQ/1tV9OSuC2LltqpULBs&#10;VK+3Fc7OAQWfoHVn0eDncwVeLkeQeT8AE41FWOmuwsORNox31OEvr/0r3E8fw9b0GLbG+vFouBtP&#10;RrrxqL8FD7sbsNlZh03mdhsttFa+dpWWukSgBJUVOVityzXgyVYXGMu0otWGQqzUFhKwfOZhzANL&#10;qXTlVEaerDnNQGmtwmhPO9564w/4w3/9L8i/cxNPO0vxrLuUwLECbMjAOoFbUtFQwoIjP9ICLpvV&#10;ZmIgGmP8kBvggYDT+7D77T/if/zTf2ZBtJsVdzqTfdpfIWEpUn5GcEzQOosIVymtsoJ5F2NGaiaV&#10;k8WyNTkc7VUX8Iyy+BljRT3GXHSQ4A5IJaty0F+Rha7KXAx3NmCkrwN7du/Ers8/QktNMRrykhB2&#10;1QXhvvy+r1/E7gP7sevwfjhdPI9rQf4sJO6ZqjWQgHkTrpuyVyqbtTDRfRYNhI7n97K6QXSppwAj&#10;H25MoZTDqRVotpU6M4eT451h6nTqXjB2qPPW6juzgLOVTcCpFYDql9seUjx7+6yGLAjbWW5rWoqA&#10;E3g6xinSAlTVrlOUleupINHYmqWQFnhOAT44dfo40sMDURJzG9ONVCkqnKaNv5wfQfzdQPzzf/k/&#10;kcn3fbk0g62RPkLXg8fDXXg80I7NnmZsdjXQVmux1lSC9SbmcYRptY7FA9Vyhfa4QsCU081VUCWY&#10;7yxQCZZrC7ifgPJELFZQ7cqpdCwUFhtpQ8wVF8b7ce7sGfzT//a/4NIXH2GKyrPVXojHnUV41JKD&#10;jfpUKlyyyeNmS1UFR7LijcBQ1j10pwajLTHIrAv3wOMY/E/tw663fo/XmM/pBiCVqayMq/MwSTWa&#10;IfQzhH6mIpcKxs/Bx/PMH2epUFbkMqfTenY5mKLqqSNbHdqDrGgH1dlNVezVzVMKUjBYXYix9jqz&#10;MkF3WxPOOp/Cb+kQBVnMHeuL0JiXgLAb5+F3zQ2+/jdwPcAXR8864cCZE7jo7YXg2CgE062CU6l0&#10;hM6XlqopS1YOF0ELvW8uGZCFuhEiN6ZEZ+8rFw+G873bcCFUzmF3qGZ3DHBOBO404TNDqGx3aFxU&#10;Y6eCxsBG6M6xNdeaMrQty1TYsG0Hzom/CD0WcApdBaarvjQBz5nPmRzwlSJqm2onxWOrokNjbSf9&#10;vHD+8gUz1ldK4MapSqudVeYGH1tDreYOM6dpZ7//t39hAVGElyvzeDo1imej/Xgy1EN77cJWXxu2&#10;upuw2Uqla6LSNRA85jIrhGq1jlDVFxhVW6xiEVHJoBIsEbal2mKqYhnVrgxLjeVYbq/BVFsNmsvz&#10;cWTfF/gXgn5254cou+vFyjQXWx2Erb2Ar8nGWl061mpTCSxzv/I4TBREYITqNpQZhv6MuywebqGB&#10;Kpfp64aYS6cQedkZZwnuG//yT/jrb/4ZJ3d/jKBL55B+NwAVVI5mFk2DZTmEsATzTVVYaqnFSlsd&#10;VgjQSns9VjoaWZXXYo6fd7KumPka4apny8dDDeXorKKCFecjNzkR1y644Y3f/RpvvPZrpLAYHGit&#10;QEdVNuoEHNMWHyrc+asXcI3AXWFxdpLfv/P1K7gc6IdbsbRRCokfQfMjdMrhLvM86ZLOiwwVDBeo&#10;Wq4EypXQuRIqN1WhfKxwImwqEgSdVO0U25NhwTgeetta4/difCzBinoFlqAz4DFkl3ZOp+c05ipa&#10;1Qo2OyxFs+xVwAk2hYoMwfcKWH5gk8tR2dRHc57Pn70TCFfPiwgJ8kRddjRtIYPAsRjQcqlSucle&#10;zHbUY9e7f8Fbr/0WGXEsMhprsTSgdeKG8GxyGM9ptc+HuvFiqAOPqHabVDvFw84aql89K1lWtm3V&#10;rGQrsKS5dDxJswRsrKqQypCBWtpISnAA/M8548jHf8e7usPfR++aVZiak+7T6uLwsNkBXFshHrXm&#10;Y5OPHzZksmpNxUp1ksnjxvLC0Z8WwsIhlCoXgubYAFSF3UCuvwcSaWVZfleR4OUBr5MHcPDdN/Hx&#10;a7/C31mJv6elLl7/NT770+9x4O/vwOmLnXDdtxfuhw/jyonj8HQ6A09nF9xwcYbH8cNw3r8bx1ll&#10;Hvz4fez5QNfSvoO///GP+Otrv8M7r/+O+95FAIGqKUjDQHMFuqimnYwyVsn+/ldw87Y3bt69hQve&#10;njjn54nzgd64EhIEz7vBuEUe/OOicY3nxpvn05+ipP44FQoqENwJlypSFyqZc2iwydfUz3aOjqZt&#10;AxzjdLhAu824heN3g3D0ToAFnAbYjcI5QFPY8Glc1FxBTco1f115mZHH/z/QCcxLBE5qJ+BUGEjN&#10;7BEMu7tElupC9TvHD3+O5F/QNZx3fPjrvI8R5VvtpVjrLCNwNVSvJnwzM0Sba4LfhbP45K9/xqeM&#10;ozs/h/vJY/Byc8btK+6I4JeXHBKILEp8LvOKAuaMpay6CmjjmfzFJd8JQkyAH0KuX0agxzlcPXUU&#10;bvt24SSrtRMa3fjkPZzf8znCPM6iLjkKK601mKvON311K3WZVLZCbLI6fUzontJWValuNedQSdOp&#10;oilYJnTzLCC0KGF/RigGssLRkXgbTVG+5r6sWTep4rSz0oBLaIgIQB2jMswXJcE+yPb3RMrNK4i5&#10;5oHbZ0/jhu5auHcXXHd9CqfPPsEZJvdOuz6H8xe74Lx7N84x9/IgjDfOnEbQxXOIuHkN6fy3l/Pf&#10;25KfgQFa6yDTg66yDHQzL+2hLbfTpnMz4vk9e8MrNABXefxFqtvFYH+cY3vhdgCuh93FnVTmeTnp&#10;uErgrlIYrtJGVTSo41eFgitVy5UwORE259A7Jl+zOnZ/AU652xkeI4UTdMf4twTdDk2Q1AUOmulh&#10;DbJb4FlKR2uVXxM6e8ancj3lZrbSCTQz04RhrJWv03vIiu330Zw7qZyOOUUJFnTq9D2rpJPhRhg8&#10;+OFuhgQgOvIOrYG5lIBTH1tPNTapclv9zXg50YNv5oYxTdusS4tDZsgtRBAeX5dTuMoTdH7/F3Dd&#10;/SnOsvx32fkxnD//mBb2KVx2fwbXPZ+ZG+xeOXYQN88cx10PV8T7XEVBKJP7eALCHGe6WN0jWaZi&#10;nS1Nx1x5DmaZ1y1UZ5rO5K0OK397OVCFZ10lBrgnbXm0cdprYzqW6ljlMp+bKY41y0MMMZ8byAxH&#10;T9pdtMbfQtmd68jzPY98L1dU+l9C3e3rqL11DfVB19Aa5oeemBCMZkRjLIt5WVo0t+MxnsOqNZ8V&#10;anEWiwnmcCW5mKssxnJ9JZYbKrHYUIE5WvAEP+twYSoGC1KZz6WgOz8ZHQUMFiGdBK6LKUQbAUxN&#10;fgC/YD94EYKr/M6vMO+6zLikc8Af/sWQ27jBc+aTEA13guPO83WRanaJYqGRB/W5CTjla6f5/Z8R&#10;dFQ6U5WyEnVhODsKhlNSt1BL3U4YpaOlaqERex6buja2520CTgqnuexm8iXbC4TJql4tCzUqp+C2&#10;LNO8TpA5cjpzXMQvKniGiqa8zurPi2CFcw8ePMaDvwgv/kNCmXwWZcdiVsAZS6UtSuX6G/B8uBVf&#10;jrTj28ke/Dw7CMyN4Gcq37esWF+yeHjR34YnKh5onRvNVYSggrlZBU9MGVZon+stldxfSSuswiYt&#10;dbOB+RttZonV3UJeHGYyHmAimTlYYohZZHquQn14eaar5VFHCZ6wOn3eV46X/VV40VuGpwTweWch&#10;ttqocgLOoXAzJTEYzde0pXtmgH80P8pYsmanVIV5mRvHVQdfR1OoDxpY+baE+qI35i66o4LRGxeC&#10;3oQQ9MTeQW9sCPri7mIwMRyj6VEYTntAEKNMjBDKUVacY4UpGGOFO5ifiJ5s/o3sePTkxKNDkZ+E&#10;zuI0ApeNjspsNLP6jo4NwzW/G7hyxx8etLpLdAPBdpnn5SrdSO0Vnh93ngvNIPEgbOfYujHO8xxZ&#10;U88j4cLXnL5L6BiCTCrnKtHhfoXUzbZTQaec7jQB3qFL+TSXTcBt796wle484ZO6XaOP+2Wnm22j&#10;WoTJVjZb6ewuFb3O5QGLCoIk4Cw4HcfxH+SsD8bjXWnR5ynX7uo45POefC7w/m3E80sfaSmiwhEM&#10;Aveorw6P++vxrL8JLwZbGK14TsX7cqCFJ7+F9sbnOusYLDKay/GIID1kZfqQMG0w1qpzscYKb60i&#10;B8slLBiK0ghZKmZyYzGZGYWp9PuY1uB9XDC67vtjLC2C8GSYJfa32kvwtLsML/oq8JyQKV5qu6sY&#10;j1vz8Kg5C+u1tNOqRCxVxGOO1epkYQQhY2qQH46xokhMFkezMk6gOsWZ5fWbIvzQdN8XLVpDJTII&#10;QynhmMjhZ8nTsFoy5kp0DwlW0+qP08gHVWqWYM0WpWCGqjVOsEZzNAacQBWNx0B+PPpy49GZGYOu&#10;rFh08gfbzmPaCaGA6yjNQntFNuppqxExBCvIG+cCWKix+ncnCIoLBOwSz4GU7ALBOMckX0WCZoyc&#10;JTyuBPMsj1HYU5GMfToUbntlauyU26f4HoLORWPm3OfC877DXDdK4MxESSqcu2DTxa9SOiqc8jbN&#10;0NU6YLqWVIOzmmCnCtOZgGjC5ikHcAY6o3JWSMXMSAQTb6v/jommcjfut0IVayhc2Wpe1RUe50VL&#10;DYlgdVeejkUpHC31cV89njAe9xAs5nOK54wvCd0LR/u8uwFPOqoJHJWLqvSQtrxextyqNA0rPImL&#10;rM4WeVIUszy5s9lRmM4gaOnhmEoOxVj8bXTe80F/fAiVL5+FQTGVs57KWUnVLCZ0xbTRQjxty8dT&#10;grbVlIWHdal4SNjWqGyLLBimC7RSZhjtNJQwhGGUjydL+HfKojFdHsOWUBXFYJB/tzU6kMD5oSs2&#10;GEPpEZiQwhKuBf67F1hFq/9QfYnaXqjIpNVnYF42X5JGEFNZERM8xkhBkulI7iV8nZmx6GAIuI7c&#10;BFoqFa4klcBlUOFyUMV0QfdjuEk7PH/b16iYVrA6z/Y8AdF9M2SZGrI6y/3naKfnec6cCI4TwTnD&#10;fdoWXFI0DcprREEKJ/BO8fnTfN4UDI5WQ5cXKCq6rFAziWmpLKGZx+k6hAu0TKN0utKG0CncCZhA&#10;0wo6uor+Cp/XvCaz1ENWulEzKdepcEcRQQjtkQhTLDhANM+xldrZCqnXquNXwGlelS6ouRwZAu/w&#10;IOTw1zrVWoKHhO4xc7jHPXV42tuI51Q1qZuAe95Dm+W+lwPM7/r4HI950s7jW8qw1cAEv5q5lQbh&#10;+UufpyLM8dc/mxWNmSye/IwITKWFYTz5Dkbig9AT6Y3OSD9s1ufjq/5aqmc1vh6uJszlBK6A9kkI&#10;mzPxsD6N752Ox/Xp2KxJwnplAlY10lBIO9ai02nBGEwPZqV6G0OZIZig2k2VEriyOCpcLCaKZbfR&#10;6Ii7hbaoQAwk635fDzBF4OxZKgsV6ax6s00sVWWabpwl2vs8VU+jITMaCtMQGHO2UcI3TBUbpAJ2&#10;5VDRsuLZxqErLxFdVMZuQirg2qnupUUZuBsdhpuCgPmy1MydgnFeCsfQmn0XeX7MpEqJB/edIWg2&#10;PAYkgqXcTSHQNGaq3E25nIA7wUr3JKtfAyb3ufH9NdwlOC/GRBE4wmZd8KLrFrT0knVNwqvlltgK&#10;Mi23dZMqd4NgBmZl4H55iVnD1Ysha1RudprSaQoC/So0E4T+r/4323Y1hV02K9CsCladxQweo3lT&#10;mg9/ga+9Hh6MqFhWeY35WO+qwGYPc7ieWjzplcIRLIaU7QWBe9lHa2V8JbXrricYVdhqJXDNxbRW&#10;2mqtrDQT6+WZ2Kig/XF7pZQnNSeawIViIiUYI1p0MNoPI2nheNlVhe9H+J79lXzPcrygqj1mUbDV&#10;nEHrJGC0zo2aZNp1ooFtiQBN597HeGYYRtJDmV/dxUBGGIsF5oIsHCYKaKmFkZgqonVT3SaLYjFW&#10;EI2upDuETuvLhWOE8E/w80znxZrJAxrXXaQ6LxMygaZ2mZ97nnDN0VanC5P5nsl8n2SMErRhpghD&#10;hK6PBUM387pu5m49fK6Hathdloku5nBtVXnIzU1GAK3Rk+fGgyBd5vfuzm0tDKnw0HkgdGo9eG4E&#10;k7FNKtppwiTgBNMphnI3qZoNnuLEHVaiDB3rLHXj69z4etf7YY4uE1qqCoZXl/oRHimdoFNo5qag&#10;Uz+dFE7LbPlS2aIqyhBRWgwvvvZmZqq50FXTlE7xH3M6gvJKaASbi2l/KRhUVCjPU1FidQxTuvmP&#10;k0Ubm+Y/Vmp3hV/CnagQNFdmYrmzAmuMR901VLkaQsdcjUr2nPA9764jcE0Eg7kc25dSvM4aPG9n&#10;jtXOfKutFE9birHVyMReQfVSrFXwhOYSFCrcNCEZ5ckfTQ3FTH4snrWU4JsBKlxvOZ5R1R43ZmCD&#10;tqlhrNUq2mclt2tSmBsmYbmUqpQXiYkMvkd6mLkt0lBGuLnnVvDJLxDtfhzNhEozjmeKqKysXqeK&#10;48wda7oSg9FOlRtIJZgEbpgxzZxynsAt8gehWFBr4GMwNZhl9TlFmGYInQGO2yoaRgicbnrSX5RO&#10;0FJeRTch7DHDXFaFmqTbiDKJv0LlcicUUjiFujrcCYZgOydFonhc4PnaPs1IEJ0gaFIwQXU8OAAn&#10;gwNx4pY/Tt4OMPAJOqmhCQFKKM/eo/CEWXHmLouGK4kJ8ExNwa3CAgTm5+FKUgILA+sCGKmccjkV&#10;EbquVAsG38rNQlx1pQndTtxX16uy0pV9bgfOslONoVn5nUBzEmQOhbNVTrmeVE7FidamUF7ozn+4&#10;N4uHfFZcWsV8qU3TjyoIHPM5Qve0uxZPu2oNcC+Y1z2nsn3ZS7UjhF8SxpeE80tC+oLQPWsrwePm&#10;IqN2m7W5VKYsrJYwEWcVOsP8bUJTr1NCWTxEYI7APWah8GUnczbmaY8J2aMqKg4VKdn9CC6881uE&#10;HP4I3bF+2OD+ZVrkTFY4Jqlq41S00Wzd/DcYEc4H8Ol/+4/44//r/4HP2Ca7n8A0bXSa7zOR9wDj&#10;OQ/QFX8LHbG3mL/dx2gGK1nmcZNZUfwMzDNpm0ssHBTLhE6KvEgbnSlMZGGRYBRugvnZduCGqH4D&#10;xenol9LxsdaQ62GB1E1l7yjPQhOLp6iESNwgDKpKLxAI2alsVAWbcjjlbC5UPnV7nOVj5WkuBhgW&#10;Aw51Uwi4o7f9cZywKU7fCXpVPEgFBeZJAcd9TqEsHgjayRBaM7d3XEvUKtRpCCsvx+2CQmvUQfmU&#10;basKAqf1QLSooBROsKU2NcCXBUdwfi5zuyTaY7iB7d9ZKuMM/1Emb+N72jmcPT5rQJSt8jmNZijO&#10;srq9EBGOa/zHR7KEH2goospVYoPAPWI+96ibOVpnFaMSz7qr8YKKJ+he0HK/YmHxJWGzgOPzraV4&#10;0lSIZ01FeFzHirWSllqehtWieCzTwmapKmMpYZjgSZ/J5WNa2lpFCp635pocbasqGcu0xXt7/oZd&#10;/+l/wcnf/BNinfehM8of8wUPsELFms5mJZpBaGmjuvNg031vVNy+hvRrrrjvdAA3P/srvD9+E73R&#10;/jyWUGVHsiq9i9YIX/QmhmCYoI0zhxsndNPZVN1sKmFuHCtpgk7AFEtSPVWvbKfyEzDJnHSSlilL&#10;3a5wg8WZGCgRdFb0MnfrNAVDFuorcnE/LoLpCtWNUFwgHO7qsKUqXeB3LZXTQLw6dF2Z0jgTTGOV&#10;PF6tLNLkcNxvgLvlh1PBQQY2xcnbgTjGfVLAE6EWmDrWyuukjopgApdEm8zKQlB+PgLz8nA1KdFY&#10;qVWtqkrV9CWr41fLMyiHi6+pQlpzI4FLMvfSvM7XaB0wjZOaPjbCJ2UTbDZkvxQNslV1CKvrhODx&#10;sYBTZayqWGuLXYhkxcovIDAyGBX8IucFXEc5C4hybBngrDDAETajbn1SuAbmXASui8m+A7jntMhn&#10;tNPNqixsMhfaYOK9VhiPJQI3w5xtmsq2kB+HpQIqCxVugQr0pDYVW7TN9cIYtAe54+4nbyKV8HSE&#10;+2KccM5Rraay7rHyjcRMDpVNa/+m3jE3hKsPvY7mcG9u30Z3zC20hnmjOsADDbcvoz86AH2sTmtu&#10;XUbLPS+CF4rxLOZ4OczvCPwklW8mL4bAxRBoQeeAjQWCAJxjOy2Vo7pNUOXGCdso7XWEcBngCJsW&#10;NOxn7tZP0HoYGmnoZPFRVZbNNCUM13lezlF51O2hQuE8FcwtjK3g4zkykyYFGIE0ysbjlMOdETwO&#10;gOwiQrZ5nHYqWz3B9jiBOy6bJVxn+H5n+D6npHCMk4TtGAHdcT05GX7Z2SZuFRSYxWqUt6kfzur8&#10;1eV+D8wiJroe8SbztuT6WiTW1SAgIxVBedmsYuPMZWF2B7AAM0UCH9sFg/bbwLlE0VKjpWasUgmX&#10;AVx/k/vNBbg85jL/9s2IYCQkhWO8rRzrHaVY6yghcFW01GpWjlUGuGdUsxe00q9YSHxF4L7soqXy&#10;ueftzMFY5T5jDvdEuRutdKsqA5ulyVgXXDzJs5n3DWQrtLB12qyUb4EqtEibXCF4M6xge+5eQ3/4&#10;TSxkUNF4speLWCgUseLNjcQ4C47hhED0x/kTLh+0R3mjO45QMSccol0PsgLtiw1GF6vfmgB3lN90&#10;QYmnE6oIYG9sEMbS7tFGBdwDFgwWcFP6XIRO9r5QSOiKLZWbL0hgDpfA/C2ZeaCmMVnqJuA0wjDA&#10;7UGCpoUWTdBKewlbL4uNLq1tR3sNoONcCw81XSEGOAqCKlRXWp4LgVCSb8/WNbARTOVhJ+5SxRyQ&#10;qY9NfW22tR4Llq0GmOLhFJVOIbhOE2LNf1PosUJKt8M7I8PA5pOZiduFhWb5LQGny7tcmNRrdq6W&#10;2DJXX1OJvJMTkdLQgLiqKoSXlCAwJ5MgxphL+jXnSXPkBNkpEe6A7QQ/vB4rTrNScYrUcJfen62A&#10;49/yYMl8gY/daKduEUxiCbAn3yskkspRV4BVVqurbczFmJsJNincU7ZPmOO9kI3SWr9i/va1cjha&#10;7nPmfSoAHrPSfVKfS8XKwqOKVDwkcCsFPJk8sQu5UVgvS2b1yv2VqdgoS8Iaq8g5FgDj8UGYZJ61&#10;TAA3SliRUhk3WGxsVqez0qVKlicThGgqXigGE28ZS53h4xlVoiwKdL+tAdp1XwI/P5WtI9IHreGe&#10;6IjwxnDyXRYa9429CjIbuJl8qhvbWaqdgJvjY7WCzQZuWrZK2NQtMiZ1o60OsUBQt4iWiRVsg1S5&#10;AVanvYSup1wKl4tiFhT+THcuUnXcqDjn2J4jDGe5fZYwOBMsezBehYJC46QCzlY1GzpLtQSQoKOF&#10;3hZoVLUQHa/nbhMwvU7HC04LOL1ux43UVJPDXUlIgH9ODsHLgC7n0ppfZwmcqkepm0YD1J8i4BJr&#10;6pBYW4fIsjJ4pSTjUlwMXAiJXSAorL45CzIBZz8WcFI4A1wELZXAaSjMrC+mbcV9Vke05yvcFxR1&#10;D/WaSkTgVloLsEVbFXBbHRUMbncQrk5WlUbZCB3jy3ZCSIV70VLKXIzJf102gWMBQLAEzyotdZEn&#10;doXV4wZBe1iVhkfVhIlV6MPyJEKZgIdUl/XCWEKYyOcJWWU6HtZm4qGZkpSO1do0cyHNMl+3SPhW&#10;q1KxWs3KskxDW6xEC6JYRLAYYF6nOxJOUE0nMllgUD1Ny9xwiio5RSWd5Q9gjp9phq2252nZs3lR&#10;tFbmdbJZXUmmjmHmb8ZSpW7cVqfvMAuHofxkDBI6qZyWke3l8/1SN0YPoRNwebkpuKmOXqqMAJON&#10;OimRVw5GG3QmJILNrjZVmapLQ0on0KRoUjoLJO2zQDJ2Gcx9jNMGuF9s1FI5jTxQeBzH7/AgLIqL&#10;cXEml9OablIcAaTQ1dOaLSLL07WF3rTcqMpK0xfnpXlXtNNLKixoiyoAZKd2zmYBZoP2ywwT0z1C&#10;mASbukbUReJCSFUwaJUd/bp0lY87Fc6LlW4hv8gFKVx7ETYJ3NPeamxR6R5T3Z62Wyr3nOC9JHgv&#10;O6upbuX4kgr3vJkKR+C2arMJFO20knlZaSLWihOMfW5QqaRYisd1mTyOxwg8grlFyATplmaJ1FMd&#10;G3Kw2aiZIZlYJ2hrjFVurzTo2glBmGlAXK7UBTiaCKAhLgbBmaSSWnZJJVNL9ZvOIUwCStZdwJyN&#10;Nj3LVvnhAkH/Bbooq5ggdNOsYCcJ3ATVbZSFwyhhG85LxBAr1wE+HihIRJ9GHZjfKY/rodL1lKWj&#10;i8BlZiXi0p0AuBAwZ4LmQnDOMKdyuqNOXIJDGNSpe5JxWpBJndjqmgQVDs5SKh5rgsfKHm3lOnGb&#10;duqA7iSVzn7OFAuOEHCKHRqMV1xMiIN3RqZZZsssCiwgCJyKARUOpk+Oyqe1e2+r+4QFxLXEWGth&#10;QbYXaasCzobHzue2A2e3ziws1CWyvY9O6mgsnNsaBNZceDcef5V5R1I6v2wBxxxOF8s87qnEE+Zy&#10;T2irT9posaxgnxG4Fx0qFmw7LTbV6dPGAsKUwxxOHb/M1UqtXG2NrWxUkAmqJ/XZeEqo1G4Rnsd1&#10;WXiix02sWJty8Kgp25r/1pyDDQUfr0rt6gkgj13n6za4vVqT5gAu1owsqJ2maimkYNOCiJY7Rxjn&#10;CNg0tydZ8c7Sjudp5/Pab54jcHxulrYq4CZzYszw1wSBGydYo4xhM5YaR+DizHjqAFWvnxD2U+VU&#10;PKhK7SpNQ2dVLtII3Pnbfjh929/0n5k+NCb6yr2OB9/CMYJ0lAAe42M5khJ/qZq6NpTTSfVO8jiF&#10;kv/jPF7tCQFGSz3BbT13XO/hCB2j2A7dDtPXxrjCSlMKJ+AEl8LYHMNcrk+F0wqGWutXK5tL1QSd&#10;fdMID3VpSOH04RwQbYfJDk0zFowGTIca2q+RheuK7bPK8xiaSerBvDA8MQLDhGqVsD0iaOqPe8pK&#10;1MrhqHRUNMUzwveM7VNVps3FVLhigsP8jQq3VZNJy7TUyyibsVENUWXjSWOuiadNeYQ038STxjzC&#10;xraZBYcmXjLMpMsWB3RUNynaOoF9SDAVGwR3jcAtCDjCZoCjvc4QcMUUi4Fp5Wm061k+nmNME7op&#10;wjbN3G+WoAk4ATljrJb7pY7ZukA7BuMKwjVGuEYZQ7lxGMzW1V+6gDreRJ+Ujrmc8rg+Wmo3o6M6&#10;DwlpsXAN9DEV5VHCdpSwKY5xW5AIjKNUP4WgO86wgLM6cM9QsUx+RsBskGyojt7WCMP/Xflsa7XD&#10;XESjTl4VCVpWS8CpW8RUqQTOgEaw1Gqf7o8p4NSqUFDVqhu2CTx3AWo6b9Xd4Zi6xLCB2g6dgDOQ&#10;OYCz4bOAo62ycJDayV7VCewTHozWuiKs9Wr2biUeqzrtqWGFSoVrLyNszNVaS/FU/W6ETaMKT5ul&#10;blb/mw2cLPKxrFWwcVtq9qRBsFmAGdhaCk08VbQW4nGLBdkjzQzRhTMthEvA6Yot5mxrtOAN5oiP&#10;+D4PBRzzwHkDGQGiuimfm6RFTtEytb6JUbtibkvduG+Kzwk2HT/tKDpmmP9N5rGgMPEA4wRuLMcR&#10;tNbRPF3Pal3TOkjlG+C+PqNylsLZxUMvoeumpbbSUqOTHsAlyNeo2jGjSFQeQSLFIjCC5ohAtKEj&#10;TOpTO0XwTrMVdE6hGqQPeaVYtpIdCvR7BZ39nA2gQNNjtUbhLsZpBkiMGW0QcJdorbbCKWwgBZ0m&#10;amqFy0sa+hKk6pdLTWSr99ByXJptworV5Ge/qJdttTZ4NnAmtgFnIKSynQ3na1g4yFqVvLoz9ygp&#10;zsBqfz02qHKma8SoHNWtnbAxntBGBdsTqRqtVP1vT5sKaZe0Q1aoBjjZJ0P53GPmZU+NsuUYwJ63&#10;FuEZ4wm3FU9ZEW+1aa4bLbm9wMC2SWt9SCt92MioyzDDXCssMlaomiuqcqmYKkIWaI2yyGkNZ3Fb&#10;imYNbznUjjnkVAFhU/A5zSCRyk0RtFkHeBOEbZx53gQVbpwVtZaiMEE1G2EVO0T4BgjiEGEzluoA&#10;TjNHZKkqHnqK04ylNrPoCk+gEJhhKNmp7M+qLhVHbkntLOikbAobJqnfaQIjhVOud9qhXv8InP0e&#10;As0OHWMfq7CAi9XdReLN+r4CTgWEOnwFm9TNHlsVcBpzVWj0QbNIrtNKzVL4zOEEoRYQdo+NNnmf&#10;rkUUWDZgNlTbgXvVCjQBxyLBXDBrxt50NRDLdh7jweoqOSMOC7212CBkZrSBYYDrKGO1WoZHGjPV&#10;iAKBM6MLbJ9SsR6rS6SWwDEvM0UBLU/bsk/lZo+Zoz2hij1v5/GMxwRNsD1mgSLgHnfwfTsc26yS&#10;FcZiVUjw/TaolmuVaVhnkbEpsKsyscyKc57KNaf+upIEKl2CAW6Kajcl8IpVaSbQGmNYzTI347ET&#10;zO0mcllM5LOoYE4n4LQIj4bBxtQSshEq5AiBGyZsAs2omx183JsTS1sldKpUWTh0U+k0PamWuZxv&#10;OE94oC9OEgypnNVRyzyOCidYFLbSKQSScrqjBNLkbsrV7JbwCChzDI89HORvoFNr3of77dY+zo4d&#10;l1idXk1MNMCpE1jACTQBJ9AEnG2rZs4cFUzPWbc4dNgqVU6zTjyY4+kWN8rHlKttt9D/GXBG0ZT3&#10;CTb7sVpCp8l6LqxUXWmpl9iGxoRhnHnbOkGzgFN/HPM19cspt9sG3GMC91QFA4F7Srt8BZwqzloC&#10;Rzt8RpvUnDZdk/CEudmzdr6mk1UtQbNhe0rYnnHfUxYrLzpKWfmybSrAw7JkLDMf04jFo3K+XxUt&#10;tYIFg6ZBpUZi5MFtjMaHYCI5HLOEYYHALZYlYY4Vslnai68TcAJomAo2Sqg0DjuRHY6p3PuYzNf8&#10;uAhCpoiklT4w68/ZwA1lRxnYDHBUOQHXL1tlTqeJmKpUu4uS0VWcgjZaa1lxuplSfloQBPk5YNM2&#10;g61AsWGx1crs26ZcdrsdSO2zjz0Y4IsD/j6vwFNsB85WvB0eMUr8k2mNqdD2hWhdu2BNTRJsAswG&#10;zi4gbOAum+GuaNwqyDEdxtaETWsmiMnhCI1ao2LaZgg4+7ENoQb11RroHN0xzjxOF9m4RFpTnP0j&#10;QtCjy/+Yx2lMVQr3jNWqyeNUuSqPk7pJ2Qif7NQk/pq1S+CsfI2qVJeGx41ZPJZVZyMhFHR8LNVS&#10;vqYr6rcI3LOuUrzsrcBXBPurdoJdk4vl7HjMxodhIvwWJsICMRoagInIYCywqJmMCkFfgCd6bl5F&#10;580r6PC5ina/q+i6fRMDkbcwEh+KyQx1i6g/jQVDcRILACpS2n2zfNhAiiYAhLGwCCdsivuETcuH&#10;ab26B8zXoqhqUQRUt9MkcA47FXSWrVpVqrpH+jQ1icB1UN1aaKm5uSm4wrzsFNXqKCE7SqU7JiC4&#10;fSTQAZsDqkPcFjR22PDY2zrGViuFDaOeF3QK+7XbAbXBMzmcKlMzS0R2SmBs2KRo23M6CzhL+dTZ&#10;qwl1PszpbhfmUe0IJ+1Ux9lgqWgQdDZg2xVP+5TbKezHplXBYIBjLsdjVThcYD547d5tVFZkY71f&#10;l//RRqluUrmn6ggmcK+KB+VuJpeTwknpaIMGtmw8JnCP65m/GcCYh9WnM9lnTkcI1yqT8IjPPWHO&#10;9rynDN/2V+MlFe2JloFIY7J+LwjDt30xHOiNsQAfTFIpRv1uYlSPb/uh3/c6uq5dROcVD3RdJ3DX&#10;L6P1+iU0XHVH5aXzKL/ohurrF9HkfwOdd/0xGKfrFGLQnXAPuTfOoiLIAwNJQVS4ewa6yfz75pLD&#10;8XwqHKtVTdocpsLpdpmC7R8VbtDO4QicblzXSUttL0xCM+00PiUGboTsNIGzlM3PARxbPj6qfcZe&#10;qVoGKtmkpV6HHEDaEClsCAWS2Q7gfgdsUjk77OO2H7/DBksXQ9sFgm2leqznXo0EUN1UFKjPzZ2w&#10;aeavKlbBZ4KPNWFT8Jy6F/JqaEsg/c/Chs5WN7VnNaDvgE4dwOeYD2rI6yItISUrDsuDDdYgvsIA&#10;Z8UT5XL/CBzbZwa6PEYu7TUHWw1UNcYTAVenKjMJS8VM7mlnD1lxqoBQ1brBCm82kfbICm2IYI34&#10;eWOcX/Y4T8IoT94wH4/4emPIxwt9XtfRTcjaLruj9bIHWq5cQsu1y2hm1PFx5UV3FLudRZEJV+Q5&#10;OyHb1RmZ7q7w+/wDHP/VP+He0U/REHqZKncX0wRtSrc3F3AFEQY4Y6fM+bRU2CtVYwg4Ax63+02V&#10;moBuKpzuhNhemIj6kkyExbAAu+WHMwTuxG0HaAwpnRWEgXHcKJ6lVDY0BwmT2v3899r79vHfbY5x&#10;qJleK6XUPh23z/fmq+O3K6JUzgBnq5od9rWqAs/csCsm0oBhrsjn41dFhcY/CaFm65rbUKsTmc9p&#10;xMDub7Mt1Faw7apmAOO2/Zwea/RB3SMKc60jn9f0ZF2udjfuHsZ768wyXYLtH4GzukcInLpIZKuM&#10;54wnzbRWWuZT9aXRRqVqZmKlrkUoeoChhAAUXTuF9nBfLDPhHosLQ/ctX/T5+mLI3x9jgbTOoCCM&#10;B9/CWDDzs4AgDPr4oc/TCz3XrqP1IuFy90DdWTdUOrugzMkFFa5uKHVxQfbx40g7fAQJ+/Yh8eAB&#10;JB06hPh9+xGxaxduvPMWLv71D3hwch+Kvc+h7s5F9MT5YjJHKkdLJXATWtiaVavuTG3UjZWqHfZj&#10;Y61UOKsfjsDlJ1HhUtBClSsvyoD//TtwYd6mkYUTwcrffoFOSneU0NiKd5jqfZBhw6VtG6Tt+w4R&#10;1MMKA64F7HZQbTXUPlsVjcLZdmmpmwWegLNBFBCaNaL5bAJOj838Ne6z8zmFqVwJnbalhqbaZA5m&#10;K5lae9sOvZcg+3f7bXXjewg0dY2YGSTM5bzu3UJ7cxk2BnRBjSZkqnBw5HEaV6WtPtUogwM4q3go&#10;ZJ7G/EzAqS+tKRMbVLZHugCmOpFJfSh67nsi9uhnOPOr/4qLf3oNEbt3odXzBvq9fdBz4ybV6yba&#10;PK6g8bwHOq56ot39ClrPX0Tt6bOoPumM8mOnUHTwGPL3HkL+/iMoPHQchUdOIvfQMWQfOorcYydR&#10;4nQW5W4XUO1xCRXu7ig664JMpxMovemOzqgA9MQGouuBt5l1MpJxB1O0VC0dMckfxHhhDEZZzQ4y&#10;h+vLjKCq8UdC2NT2Z2mbase80AIuHj35LBgKUtBE4DIy43ElRLAFModj4k6FM31xBjZfB3yCkDAy&#10;jhKMQ4GEiqnCwQBBdvMVSPsMdN44RMU/zPYwn5NCHqEKKje0c8ADDkjtsCDlcXzeWh+OYYAxFWqM&#10;AU4AnlUCz5NtXzaoilLHm+tJBRaB02uN3dIKVVxI9QSd+tN0OaCds20Hz4ZNrd7/F9i4n8Dp72oQ&#10;X/PgfxlIDsPl0FvIZ8W1OthoxlS3egiZigdVrcZSVVHqelFrpu8TqVyrppizWm0pwAt1bVDhdE2C&#10;Aa4qAVOZIegO90TRpRNIPrEPoZ9+gPi9e1BPMOrPuaP+7AU0u3mg1e0Sui5cQ+f5q2g5y1yNbRvb&#10;VhdaqIs7Gk+fQ6sz4XG9hIGLXui/7I3eqz4YDriDsZBwjASHotc3EB1evmi+eh3VF86jxtMD3VGB&#10;GEy5jSFGH5W2L96f27cwqVyOsE0URUFLpo4WxDkU7YFRtQFTqeqxlI+WygKkl8DprtFdjNa8BFTR&#10;Vu/HhJt7oQo4k79RbQSdhrbsGbtSuFdBEI8QuMOE7SCBOkSwjkjJCIwVtEked0hQCT7u07biiN6P&#10;76s80Fa6gzzWBk9Kt8NSL0d+xgJCd38TbILIjKUSDHtunOAwx2tauEBzvM4MujPMmGuULJZKyNea&#10;VXMc1mpDZQNo7HMbbBrKMn+P4RKmxVF00QXh4+sF27n79+ARHoL78eGY7WvAhqlUCRzBM5aqSrW9&#10;hOCpa4O5WztVTtAROHUEv2grxktWn09ZMGzWpOBRbSrWK+IwQTUZS2LFGeuP6bgQDLP67PTxRLef&#10;D6bCwjEXHoXFyBgsRcVjPYr5Xmg0IwpLIQ8wExCG2SAFK1DfYMz6h2Ah6B6W+dz8rfuYuR2BiWDm&#10;YsHhGOYxff5UaE9vNF29hgbPKwQ9wMwkGc66i1HmbiPpdzCQrOtUb2E8m9UwFW68kFUq1W0kX5Uo&#10;VS33AYsEhaCzOn8HCF0/LbWHwHWxaGgnbPXczs9Ngm/obeZvAXBhLmpmh9xWR6511ZXmrtlqJ/B+&#10;UT4rfgGSAAo8h7pZimXldpaCaR/hdNisqX4Z5jmH2tnH7jAWGasJkZHM2XSrwQRjqwYgTYgkPILM&#10;vjDaumJewFHlYrXfGs7SMQZCvY7vJWC3K5tCf0uPBZ1gs1XOHMMwuRvBcrlHRTPA8TXhoThP4LSa&#10;oi7u8A4PRkcjbbWvjjmcVaFK3R53lNJWNepgASfYbOC2mgtNx+5zjRgwf3tYnYz1ykQsl0RhNjcM&#10;M1khWMxl0VAUj02qwmJqDKbiIwlgNOaTErGezQIjmwVHZh4eJlJho5OwEsXXR8RjMTwGc3cjMHU7&#10;DAtsF0IjsRjG190hLARw0CcIPV7+6L7ph/abPmj28kJbkDd61FeXGYnRHAWLA3WBZN8jdCEYSQvG&#10;GIEbV+GgK/dZNAznqRK1gOsncIrtnb59gk3XouYloik3HtW01ch4igOV6pRWR6LKaYbIaVagNkjb&#10;Q4DZwBm4pFhSLmOfAk6PqVT8IQoeqZVa5XZ2oWD285jD/lYhIqUTZAo9b4AzoBA4VZ+XEpW7Jbzq&#10;d9OogalQCZIuklYrSPQae+0QMw2dxwpQWek5Y6/Wto61wdJrtiua/ZwBkKGhMCmcGdq6pyEtgi34&#10;wrXotHUFkTtfc/n+XaRlJ2B5oBHrslVCpup0ywxxWbApBJodWy0aPWD1qRyOwEnhBNxKKZWKtrVE&#10;21opiyWIqaxqab2qdOsKsVKYieWcdCxlpGI5Mw2rqWlYS0zBanySFbGJRv1m7oZjOuQe5u9FYJb2&#10;Oel/B5N+tzFI++xmDtjq6YkOnsTOYIIXfguDyfcwynxsLC+KUGkkIRIT+RpdiMBoVqiBbpiKN5Z9&#10;n8dFYDg/6hVwyuPs3M1WOI0w9FLVOglcG6M+JwGFWUm4xgLhqO8NnnwB5EU7vYmTjirVrlAFlZWP&#10;efOxoLJgU352yM8LB1mFH/IVeFaoC0TVqeDaHqpc97NVZ/FRfwaPMx3LLBTsAsKyVJ5EqZhVNOhi&#10;GatrxCT/UipCpRxOrQCxAdK6IwZWwadj+bxZk0RwETjdstCMpzoA2w7b9m1jsZquRNCcqGLOBEyQ&#10;uUrtqHLOAo+tvda/1iYLfHAXfa0VVLlabHWW4REB05IMW7TNx1Q1AbfVWsQgZGaoqgTPabXPZakt&#10;mn6k/C0JaxXxWC2LY8Qzr7MuBTSjC13MAVmAPGsmxDUF2CjKwnJ2CpaY267Ex2OFqcdyDG02Ogpz&#10;tP250FDMhIRgKpjJ/q3bGPfzw4AXiw6erG6etK7bPui7z8o2MYwgUbFYcY45rk8dJ0wTJqzhrNEs&#10;XYxDe80MNdsjOfcx4uj0lZUadWP+pujLjkGvgsB1U+XaqWxNOfGozE5EFHO38wTghMAiRArBJJAO&#10;yyK5X2qkIkHqdYgqZVWbVDjzHPdx/0HuP8j2ANtDVC4BJbgEmW2VB6R66irh84f8+J4GOCqnihFH&#10;MWEr3Q6T8DNslTJdHQwNwAsorTeisEH7BThL+SyFtIBT6DnldOb9uL3dUu1tHaPtf/dYNkslM9Wt&#10;VE6wmm0rvxOAqlrN/QBYPGTlp2Cxvx7rnaXYJEybhOqR8jWHwj0ibJut+WaI6hnt9Bn3PVPRwCp1&#10;qz7NLNGwIWsleJu1aWbkQQr4vJPWS6t+wbxQ17Zq1smjmhxslmfhYQFVLiMey8nRWIhjjhZxF1P3&#10;gjEZdhsTd29h9E4Aw990EPfd8kZfiC8GIm5hOCEMY+kaorI6cMcFmgldha97Rwg4Ddjz+SyqWiZB&#10;y6K96kr+bOZ/LBYEXH92JAGLZGstud8j2HLjqG5xtNNYtObEoS4rATnpcbjOz+BMSE7RLo9S2Q47&#10;KstDUq4gAifrJGxSHVWZBwmM1OswobPV6AABkmpt7xJRparHr2DTPvW7Kfj+gvMwoTvC1x6TrfI9&#10;rfeyjjPACTQbPA3C2zmcANLiglIuGwx1deiaU10WqOsdVChI4UxrINP1CnzOtFrwxuqHE6gCTK0g&#10;1bYKildqp+f+ATiFPoceq5gw/XI89iLhDLgfjN6mUqz1VGFDKkfgjMppAF6tY7aHFg9U+4TqpzHT&#10;zcYM2mo6NqhymwTvkR6zchVsGk81cEoNadXPadPP9LrmAjxuyIOui9C1DausAleyYpjfUd0I0zSV&#10;aybpngltj8fTDhNDMZGqKeXWWOgYgdGYqW5OIrhMK0vVtnms6UcPqGxUNMEm0Nhay36pMtVN5yLR&#10;p5bg9lLhugldF9Wtk1VqR3YsmrLiUZ6ViLuRd+AScAPOzMlOMn87GnDToW4CTrCwVdeHQ3VseGyw&#10;tj/eT1D3+XrxsTpztX2DLa2W72EVC97YSyXfa+dwgpWKZ7pKqHLbO4QVO7bDJmA0UiA71f4LtFeT&#10;uxE4Xc6naeEGDkcIHB2rEKQKAyXhkCLJUu2hLe23YbPh02iEWtM5rOMIlqCzQbM/h/ar28UAR4A9&#10;GJfvBiE1LQYLLB7WNHhPOB4Rlk3GI9rpZotWqWSRIODMYDyjReuDsEolZA8Zm1Q7Pf5lAL/IgGZV&#10;uFbepzlxBrgmAlfP12oKUkUK1koSsMCTP5fJvI2Q6KLqaVacU6lhmExjZHI7OwKTtMQJE8zP+FjX&#10;OZg74pgggPkxDNorVWyUEI3w/YYzwzHEGMy4hwHdsikrAv38G71spXC6sUg387iurCh0smhoI3jN&#10;mdGoyo5HalIULvl74lSgF9zCguHEnO2Ivxes/EzWqeTdgk7qdZD2aauPUSoHGNuBs6tQgSbA9jsK&#10;B3OMXst9ewilWuV3UjkVDFJLqej2939lqYLFLYrWqG4NbqtwsIaw1LkrFSQEVDXN5hAwVjBf42sF&#10;hnJA2bEBxAGNQnmZ6TbhcUb5CLVWODegMYzq6T35Gjv0HoLfqCSf07Rzdf7qmkmtPaKbwrlHhMDz&#10;ji9qK7Kw0lOLDRYOD6lGm7JTtoJts1mTJh3QEZwtPW7KMpBZIeCY02kkgsAJsOcdgo4qx+3HLZrC&#10;ZE1F0gyTrToVHKnYqGT+VxqHeSb5s6wwZ6hEs1SkGVrgVAbzOVqi9k+z6pxkLjbJx5MEZ1IzQliV&#10;jhG+MbaTRt1iCButlRCNqEOXwCkGM8LRT+B0x8JegtzDMHdAJHTmBm+OWyd1UGmb2NYSuKLMOATc&#10;8YM7iwQn2uhZKtxpKRyBsxXO9J0RAOVvJu8iVALEwMVW3RjaFhwmNzPQESYqm8JStl+GrxR7Cdse&#10;qpxCamcDpna7gioIHFWDwFg5nE6wA0Du0zpgqgzNoiYP1PtvQackX5aq+Wsm1yMgAtSDSbQqVBdV&#10;lw5wbMWyQ+9tq5xCEG5/fvvxlr2GWqMNgk4zR5g3naOlmzUw+OXeeRCE0Y5KrLSXW3eiobJtUuEe&#10;UaEeEiTFppkmbk0V39TsEBYOlrplUu0InubFES5rxgghYzxRq8eNGvRX3mdVtxusbjcqErFK4FaK&#10;orFU8AALBG8h7z6hI3iEbyH3PuYZ0wRwhvumuc9SuwhzpZbmvWmum3K2CQNctIFN0A0TJhUWQ1I1&#10;vq6P0OlerN2MLkLXTRi7+HxnZhQ6MmPQmhGNuvQHKE2PQlwMz9HNK3Dy88SV+3fM+OlJ2ulJ5mzH&#10;HApnCgaTY1nWd9CHINIGje3x+QNSPAd06t7QMTZwe308CY0XHxM+HwFoqZZij7ee53E+1rbiH5/X&#10;e+4wN8cXSDzxCl0nKijUvSEL08JzXulJ5hgtNqMpQ4LA3tZrBIlRRV1e6BgLte1RoW0bIgOYw16N&#10;1Tpe/8vxalVAKPS3NAmToAn6+yHGUs2NJ+7dwQUWD1fu+CAtLRLz3TVYZtGw3qzbHxXioQGPKkcb&#10;FXSPbOAIkKDTRTEP1QnMVsBth83eNi2fe+KATp3Fm9WsZqlwAm69JNZAt5gf+Qq8RcFHtRN4UjxB&#10;qOUgZgjZlAkp2wMz3Vy5nKaaK78boVUqxxsmaIOyVCqg7LSXSid16yJwHbTtzgzClvEA7QStJSMG&#10;jWlRqOK/Pz32Lq57X4GzzzWc8ruO86FB8Gex56ThKwJzjBDZXSCqSBUHCYJiv7o0+Nh0dxA42aAq&#10;S80GPs6wpiEFEDblawRL8Clot1I1AWXyOIbA2n3T02zrPW3YFNq345x+FY4VxTU+KuAMdFQnM2jO&#10;fbo9oRROEAi2VwBpGMrRSiF1XYNGGmShNkDbVc6onwM0ha1yOnY7lL/AJxAJnq4OJ3ha90IKZ+4P&#10;EBYEdwJ36W4grvheRkUeq8duKl1TAdYJ23pLgQUd2w3aonWhi+bAKYdTa4G2yX0PNU/uH6BTPBJo&#10;Ak7TmhoyqHLppktlrYx/i6CtFseYWC6MMuCpXS6IwiJztnlCZuBjzNBeZwnlNLcNdDxmisomSxV0&#10;mtGrC6cVgk2LUQs23W26T7kbodOtzjszIqhskQQvisoWg4b0aFSnUN2SIxHmfwUe7k644HsVrrTU&#10;U95XcUd36eYP0wDHk3+UwKnvTdAdIDh2CDgl/QLIqBytT9Bppq8umtHUcF2ToKu7BNFu3+vM2Szg&#10;dvP1e7x/gc0Gy2yb5ywA7ed2GNgYuuBZy59KcVzNOOZ9WiRtVRYoRZHCaJFBA52WzyQItDgzSZKv&#10;kcJpNU3NidNogaBR/vYLcFb/nML8De0nXHaHr45XJap+ONMfJ9CkdlJTVrOabq67nGjpT1et8BMS&#10;iPMh/jgf7AMP/2sI8r9sZkcst5URukKsNeVjg6r2kAq33piLdQMWQTPQWdeY2oqnC2IEnQ2c8jm1&#10;ek62qqlMUjgDXW0a1ssTsEp1WyNsa8WxrFzjscHQ9lpxHFYLY7BIJVO7XBiNuTwqsC4FZOgCGXPB&#10;TFGsUTd1iYzyWN3PdVgh6Kh0/WxNVcrQfVPb08LRQXXryBBsLBIIXF1aLMpZJBQl3Ue4/yX4XHNB&#10;aHggPHw9cdrrGtwIz7nbfjjGx8eZ9B9mriXYTC7H7f3enqZjdz9DuZxyOnVv7NM+PlYIHsEoeKRq&#10;anfdvMa4buILxh7v6waqL7z42MtSNymb9inMcXxO2zsEmtTNCuZJKhCoWLq3pXIydyqWrNVcL2pU&#10;zrJUJ6qMk5bmInRSK/Xd6fJBzZE764BGC5pIsWyFs4evBLQBj3/Hhk2XkLmGC7hQnDZrUvC9HRfg&#10;aljLlcqmO56YdWbv3rLu7cAcziPEF1due+GKpxsCr7tgSDNzW0ux0liANVrpuoLwrROwDV3KxwLg&#10;Yb2uM1UBofaXsGGzgXtsWkLIAsMCjsFcTta6RWt9VJHkiGQ8LEukxQq8BNOuEKjlAuZ4BGqBMU/1&#10;E3CzbAWcLpqZVIXKanWE9jlE2AZZ2Q5mszXDV6pGI9FD4DrSI8wNfdupbO0ErTktGg2s0CuTo6lu&#10;UShJuY9bV84g6Jozkh8E4wZV7sy1i3DxuY6zAaxQCcQxqtxh5l8HCYyAsytWa+iKLQFRX9wB5mCm&#10;Ze5mK5WU7Avmb7v5flK2XYKLsO4k1Got4GyoLIUTrLbKmdfyNXv4HIGzqkH7PuVmm7BpLNODVatU&#10;Tvcslx1uz7fMqtS0OGuR6HtmbRCz7ENsDCEhbAYaLdlF+KhOOlZrj2yvSG0VFJhOAk7KqMdhd3FK&#10;434s67XUgKuBkX/rbhBcwm6ZxVicCZzLbR/+ipkgB16Hx1VnXLxwFHduuGCsLs/kc4sNuWZhaN07&#10;dZXKtkbo1gicrpK3LFY53C/AmW0pmgM69cupf06dwqZjmLnfU+Z8ZimvWi3nlWpg2yxPehUCzqgc&#10;gVsRcIxFwiXgtCzrjFG5aOvKLLv/jTmccrZB5W1G2WijBjhWorpTdNoDtKQyCFkLVa0hJRpVSQ9Q&#10;khiJCgJYnhqB25fPIND9BB74XETY7Rtw97xAe72B0ywgjrE9RtgOs4DYz20bODtsxRNodkjlDGxS&#10;OAK3l8DuZbGwh2q50+vqq/jC+xpBIniEzbJN63WyZRtYQfmFQ+1MP5zdlybYTCiHI3AXCJ4UTsWA&#10;iggzVKWefyqYmQlCgHSXOMEiNbyRnAT3B5Hm2kXBJu8XVApt24/tbRtKKZqxUYJmXntX4Vjngscp&#10;tPbFadqosVP1L3H73F1/XAi8gYs+l+DmcQru5w7jovM+RPl7YFhr4uoO0QRuuS6boaXtc00+t0b4&#10;pHjrzOceEiRdZ2rHIyqaYHvaVmC6RnQfhq1WwtaSg6etuXjK9pmgq6PSGeBYRGj9EYatbgJuhXaq&#10;VrFERVtgjjcndWPBoAudzRX3KhzU/5YbYy6mkbL1SdWYu/Wo2yMzGm3M05pSotDIaEqJRX1yLCoT&#10;o1ESH4Ey5m7VyuVy43HP6wJuXTyF5FtXEXrzHPwCr8KdudZJnuxjBEVdI4cCrE5bqZpyOQ3W2yqn&#10;kLrZCreXoAgQY43KxdT1QdikcoJs182rJrT9xY0rRuF0vBROrYCzC4adfG6XbanKtwxgBM9YHUGT&#10;0pgFZRQOe5XqSZUEm8KGxVxRTUhkpZ66iFrHUeEEkJ4ToLJRPd4OmQ2i1E3AmecYFnC6ytsCziwZ&#10;FXKLrS7EDTKrayukcG5UuItUOI8bF3D+/DG4u+yH76UT8HE9iCbmO0vM5WZrsrCoO9sQPt20Vwon&#10;2GzoTEFBVbMvdH5EqLZop8rnjNJp1XLHyuWKJ+ok5uvUJ/ewSlfwp76CTXAJOBu6ZYJmx4IUTvkb&#10;gdN6IhNUL/ua0xGGRhOssdIo06HbwTytlYrWRDVroJoJtNokB2wJVLeEcFTQSuuyYlCfG4fQG664&#10;fek0om+6IeKmKzyvOOH8zYtwDmShQEs7alSN+RshOKRcjsCdCgl6NeQlAA9IzQjFHoaAsxVqN6FV&#10;7JGlMmzodnpdsVTOKBwhvCH4LLBs4AyEer1axg5ZmPrNNDJgknobMsKnawlMLke71FIPUj+TezmU&#10;TsAYZWLomoaruuCGr7EUzlY0FQC/AKp95jWOfadomRpx0H4BeurOLcImNbtlLR/F0ALGWpHRrM5I&#10;hXNRDhcSgAtBXrgWcB3XPM/Dlwnz7WtOuMvwdz2AupQwPOqvwWRVBqYrM6F74OuW5Nb9U61YZQg6&#10;01dHZVNs6c4ybO2cTkpnQqqn0Oxhwqp+ua26dNNNYsO2HbhVbstKl1lIKEwOR1WbYc42qT44wcZQ&#10;39ugCoVsa/ZHLwHS/RZa0wmSQEuKZhC2xDhUJMSgLP4ByhIimL+FoyYtAvVZfJ4KGcpUIuyqEzLv&#10;eOIuf3TXLxyHx00P/ij9cJxWqvzNWChzKwGnDuDjZhRCXSQWdAdpt3sJjrFGwrY98bdCYFHZHAr3&#10;+Y3LDEFHAB0KZ4Mq4F7lcYLW8R7GUg1EapnDaVtqpypVaqUcTuol4Kxj1XVhV6uWkkkVBdzluFgD&#10;qgD5ZaXEf2+jOt4GT3GSkJ2gigk2szQAgdPEQEFnVmKUZfN9tPbsOZb4rnxfF90jKiwQ14Nvwjfg&#10;GkKDruMBq7T7nmfh57QfbrveRlGEH56ONrFqLcJUVTqmK1Ixx3axJpPgCbgsqp5u3EulI0Qa6H9I&#10;dXtENTNKR4Wzq1YbuucaayWcAu4J7fgJi4iHVVrM0IJM4Cl3E3g2cLJTKdy88jba5SRjO2xDZqoR&#10;q1GqWk9mHAsDwkZlq0t8gOr4SNQkxqCasFXGsyKNe4By7qtIDEd1yj00ZEaiUcNaebEojruNnHAf&#10;3Dp7EN6nvsAVpz245uMOZ9rqKdPxS4XTID4LhCME6SABOcpWyveqYmW7j62AEWx2K5u0oLGA280i&#10;Qaq2i7DtosqZipXQSeF2s9Xr7BGG7bBpe8f2/jB1yNrQvapUqW4Ke724X2CzukacaIk2cJdionHu&#10;frhZEsCoFWM7ZIrt6qbnTjEEnA2gFiEWbFI2tSepdFru05WPzcLHVDf1v10J8WM1dhm3fS8h1Os8&#10;7lw+hQBa6Y2Tu+C+/32kBl3C0+EGs2qmRiCmK9MwVZ6CeUKnEHjK7VRQyG5VzT4kbA8Jm8nlqHAC&#10;zm6fqIJVEE6tqiSFeySF05pyBM3O3wScKRiKLOAWaKPzLA5mqGpTrDhlpYLNjCgwBgQbC4Nuqlpn&#10;ehyalacJsvgoQhZFVYsmZCwM4tVG0lLvoSohzCi40oaW7Bh0lSQjI4wFwkdvwPWTv+D22QO4c+Uk&#10;LrKQOOt9FSeYg50UcCocmM8docVqYF93oDlGAPcRIKuLhMk+odsOieCx2l+AM6A5YqfnlVdFwWfX&#10;LmPnNeVznq86j817yVIZUs0dqhoNSI4KVI9Nnxu3z0XoZg5Ut+hoawYujzN9Y+p/E3BSH4eCXXQo&#10;nLpEtNaYVj+UylkKp5xN0LHSJHAmpHqEVXYq6EylKhi5bS+MJ9C0wuJpQqaFj7UmrRZDvnSHsPlf&#10;hc+1s/Bm7uZ//iht5BR8XQ7A8/RuuB/4EFGeLngy1ICN7nKstBdhpaUAs9UZhC7V3MZ7TvdNZX4n&#10;4FRQrLK42OAxUjvdC1X9dKZyVSWrPjpZLPdJ3R7Ris1V/DXpeKhl9P9d/qaCQdWpQHuAWYJmlI2F&#10;wARjXCMKVLXBzAj0Z0SgN+MBIxadVLXmlBjUErLqOAYBq2CUcbs09gG3aaMJ9xihVLwQ1KfeQzMV&#10;rlXTyytTmbu5wPf0ToRfPI4E73P8AR7HNeZxF3yuwomFwmnCdpI5nOxV0821TP5xWuxBwrefUOwj&#10;JBqussCyYFMIGKt/zS4KtG3lbIJt1w3lcJ5G3T6/ehm7PalyzON03cPx24GEWXmhhsJosyxGdggy&#10;S7mY2PNDmA5dhl0sCLYLUVQ4PhaAgtGs8yp4BAYB0WvNYD+t9wwfyxq1qJ1lq1Qr9dkRFid1bTjA&#10;UqFgrl0ViArul+ppmU8nKptROf4NcwMxFgjn7gUTtmB4sHC4zLzt0vkTuHRiN3zcDiPkmjNCrzrD&#10;m3Zylfvc93+EEI8T2OyvY1RjpbPYLNe60pyPeUI2W6lIN3cJXKq1Klg7BJ7sVmu+qaNYS3Dp3vaC&#10;zsrduJ+gmVkjPNHrWv2SsC2zKjXKxtb0vTFXm1VhQLDGM+9jnLCNcVv3Yxhk7tWXyko0jTZK0Dqp&#10;ai1JtFGqWWVsJKoY1czVyglaGbcrYu+jMo7KFheKmoS7LCBCqW730UZL7siPwQALl7L4QIRfOY7A&#10;s3tw+/wBBFw8DP+ASzh55TxOUV20cpKbCi3+eJ2DA3BYasawYLNir8ZBHYom0KRuttpth07tLkKl&#10;0Par4/hYVa7GX+VyKh41PKaZv2o1crFDSmPbqmZu2EqnkQGBphB0pmuE+8zVWEatZIGWbQo49edJ&#10;3bQWv7VMk1bZCTLQ/XLDL6qWwOLrjcLJZvnYXGgjdZPyyYZlowTNLNeunI1fkgGO73fp9k2cvXAS&#10;Loc+ww2nffB2O4Ig/pJ9zx+H05734cxw+eI93HE/jg3dhXCgGmtdtNW2QqwxD1M3yTztdLYqDXMG&#10;Ot12XHeHtm5TuUQglxmrJrTAoO5rn4kNFhwbVMh1s3gNQaNFr9GiV0qTzCLTi4Wxpl3QmrxM4mcZ&#10;U9nM1Wh7o4RsmK1A60+NRE8yLZTVZ1dqLDoIW1NCFOqYn1XFRjgiHOXRYSiPuYeKmDBCGMp9dwlh&#10;CHO7u2hMDUULIW4j0D3F8Rjlj6AgygfeZz5H4Ll98HL+DDEhHvBlWnHsshtOEgp3OsUlni9nVqNm&#10;qIu5m1UoWIAIFFvNbOC2tyY/2waeHisEm5nESfuUommBHAEmFlSAmkUKzXUUVuyQHSrsjlgzL40A&#10;ugk0WqRHbKyBTmqnNzlLau1uD5ODERBBaKrc8HumT85aXceCzbJVKZsA5TZbrYRpbJVhA2jyN76v&#10;taxnkFFPXUCjQXpTLBDAC8F+uODlgeOE7dzBz3DtzH7cOHcMHqf2wengp3A58CnO7vsU7od3wdf5&#10;AJZ0cc1gDTZ6yrDeUUzgCrHalG+gW5DSVWQwMgleFmFTZGK+MgPzutUQK1vddmiJFrxEsJa1JJda&#10;ArZcRlUrS8FiUQJztHjMM2mfI2DzWn08N5bKFotpVpsT6Q8wQsAGUu+jP0WqRtjYdiZHoovAtdNC&#10;GxMeoIaA1cTdR5UAiw4lbHcJ2l2CpgihsgWjJv4O6hgNSXfRnHYPbVTMTqroAD/LGJU3/4E3gs7v&#10;R5gnc1mPg4gJvgB//wu4GngdbiwcLtzyxRlWo6dZPZ6grWrqud3pK0A023c34drpyaLAAZrAUqVp&#10;96fZsCl03OfXr7yCzaicF18n1bt+1YAmVdO29imkpjvO6MTblmZC21I4dYE8wPnoKAOUUxiVSHYn&#10;VSIcdsJvOn75vFROxYOzAzjNMDBrxTrCKiKsYkKVqVqNSBjw+HrLhvmefK2umTSraRNOA5u6QnTX&#10;4sAbcPI4g10fvUUl+xAXjn8Bj9MHcPDTv+HEgU9wyekwnPd+Bpe9H8Fp198wVpvDwqEeD3t0j4cS&#10;rLUXYJUFwEpjLhapaHOEaqY8ndClWXkdH88RwJmSdEYKZnUztVJWtyVJjGSzAM08Y5GxUJRoFnrW&#10;2rtTrBR1F5kpJvBaHnU8LZKg0TqT76MvKRy9bLsZXUmR6EyKQDvb1sRI1NMmq2Nok1SwagEWFYLy&#10;qGDCdocRjEqGYKtmBVqbcAeNSYpgtKSHoj2b7818cZhFixSuPPkOAtwPws/9MG5fO43IwAsI8T8P&#10;X59zuBF4Bed9LuH4jUs4xTxOy3adUo7lmFqufEtTkZRvyRYFlyATbOre0GMBJUUTaLa6fc78zVSn&#10;CsdzXzCH+4KFg61oO5nXCTrldkcC/LHjJGFQ2An8SQORcixNQRJ0EQZEASKQBIYdp9XfRliNJTOM&#10;ShFMGzjr/e6YNSUs4Bg8xgZO8BqVcyicqVz5Wt3hxEWVKWFTJ+8pwuZ0m79QqtuJc8fx+ft/xqld&#10;78H54Cc48vnf8cUHf8Hpo7tw5vAXOLP3U5za+Xcc//Qv6CxMwIvxZjzs1Q3iSrHRUYA13b25mdUp&#10;VUFFwzyLBwFngadtFha6D4LW0uXrx/PjMVWgBQQTMcntSQJmFnhmjGdFsxCIxlhGlLmBru7mPEQV&#10;608WZBHoTghHJxP99vh7aGW08XFLfDgaCVlt1B1UR1tRFXUbFZG3UMnQdmUUt6MCCeEtwmZFfUIw&#10;i4oQE+2alMnCZLA8AUNVyRhlftnIyvfqqZ247rQH3u5HcdPjKO74uiE6zBMBPq7wCboMV28P5nNX&#10;cMYAR4UjUId1wYumgWs4y4tgSd0IlwBTt4bAk6LZ3SS2wgkyAfcZCwcbPGNooT8AAO4bSURBVCne&#10;F1JIAibYpJyfX7mEvVS+/YRZq5zvMJ2uDtjUmpOvlidfFzOri0TbAsTKzSxYtK3923Mw3U/JXpJT&#10;i9mpu0OhNWNt+PT4OO3R7OP7GJj1twWiulMYkmJB58Tc7fSdAJzS6tshgThz8xJcr7nh9PE9OPTZ&#10;OzjwyV/xyVuvYdeHb8HD9SjOHNkN5/2f48Tn7+LIx2+ilfnUi4kWbPZVErgyqlwR1ttyqXKsThtV&#10;oWZR6Wij6hwuS8UkVW2aqjb1asFA3QRXF7YQJqqYCW1n6doD3Z2ZeZkskzY5kPKAakbLlIol3kdH&#10;wn20EzCB1hIbhiaqWCMtsj46GLUPbqEmMghVkYGoekCwHgRw25/bAagmaDXRQYxA1MYEoi42iEp4&#10;C42Jt9GSeoewhaInl7lgEYuFMipcdTJGWNT0VqTg6jGmFHvexaUzu3H93EFcv3AUftecEB54EXeC&#10;LsIr4CIu0WJdA2mpfjccowzWdaQmh3NYnyxVgEndtC3l2q5yBjgpGitVG7qdfPwZgVO3iN7Dzt2k&#10;bAJOUGu18x0CTCfcdL5ug09KZFevAkMQKbRt4CBwdg5mjheEhEULD2uZTi1cLLCOEizB9Qo2R2if&#10;3keWbFSW72dW2CFsygn06zD3b+Iv0SxNEOQDJ5b47rSGkyf24qO3Cdp7f8IXf/sTdhO4S27H4XZ8&#10;P5wP7MSpPR/g+Od/RVNutFG4R/2VeLQNuPXWHAKnOz6nE7p0FgnM21gIzJQmY4KgTRTFU+HiDXBj&#10;zM9GqWJDSvrTlfSHm+hj9FDJuhPD0Bl/l0oWhnYC1Ub1amEe1hQdgiZaYhPtsYlq1kjVaogKorIF&#10;oOaBH6oifAidr9muZVRzW62erxNs0f6oi/FHfUwAYQ1EK620PT0EPTn8+/n8LMX8TARuqJJKzB/O&#10;ZHMBbnscw/GP/8R04114uuyH/+UzuHL2CDzdTyEy5AbuRwTCJ9gHXmF0kFvqIlFsVzgWBbJEQia4&#10;bHWzgVOn7hcEy7ZUW90+9byMz3mMFO7TyxeNwokDXUizS/1yfE/Bd8DHh1UqiwQBIzgs0GR7Dssj&#10;UFI4gWEsUrA54DPAGeu9a16rG3cp7GPNQnQO6I7TFs0xAovPn+CHOabVsCmxx6VogpC2a/XdWFd/&#10;m3UulNRS9o8H+ZvKysXPE+duXobbhTM4wEr0wCdv46M//hrHaK/uTofgShDP7KelMr87s+c91KTf&#10;N8BtDVQRuHJsdhfjYYc1orBOlVttFHBpWNH9FWrTsMB8aK5cq1QmmIWgxzSTg6HVw8dyYjBCdRN0&#10;BraUe+hOCkNXIvMpVo+KlljaHi2ymXlYEwFrpFqZiAhAfQRhEmQR3gy29735WJAJOh+Cxu1oP8Lm&#10;R8gIm7ZjtO2L5oQAdKQFozsrFH15LEB0P30CN1wej5GqJEwxPZhuLURudABO7H4HToc+4Y9vF665&#10;HYbPJWdcP38SvlfOIsj3CkIJ2+37wfC45YNjmrZEFTPXovqyUr3JHI5wCCbbPgWbOnTNNuH6XJDZ&#10;iuYATo+lbjru0ysXCdlV5uChJmf7nAAKOkG9j++/Q4qmE27ncQYcB1CCR9WrtrfnYcdYRWpdf+Vi&#10;AklqZYIWqNdLoRRm5UPZK4/XcUdDgnCI+w8FBuII5dUEpfco30sra6tq0rLumn8vZTtO8I6oquIX&#10;omTXiTbg6uNJW70AZwL2yduv48M3/g2nVUCwUnU/vR+uR3bC7fDntNYPUZEcipdTraZr5BFt9VFP&#10;CTY7C7DZno+NlhysNWVgtYHA1aVhqZbVaE0qFpkTLZQlYbZYiz5r+pCuNbCmf49qdMD0o1FldFsj&#10;vn8vq8ZuJvSdTOzbY4LQSsBaHvijkUDV37uBurAbqGVbw1yq5r4naiO9CJpgY0R6o06gMdTWRVnA&#10;NRhl07Y3muL80J4chO7MO+jPvYfBAsJW9ADDJTEYLmUeSeAmazMwUp2OXhZCXpdO4MzJveb7cT17&#10;GBfdTsHv6lncdHei0jnhlv91BIf640rADZzwuopD3p78gfviEC11vxdztxtWNWoUjUpn4HIonCxU&#10;kBnQ+NrP1fmr/I2Q2mAq9vJ9TgYHG5tWTqei4RAVVH1zOwSXYLItU+pkhx7b9mnDphtGCCAtsW5C&#10;SuZQM4WO1WMNbagVnIc0SMznDlO9DhCegwTu2J1gHqP3odfzPXW8BpFP6X0InmBTawaWffjlUOHO&#10;MJz8b8DF+xpcPVywnwXDTlrr4Y//DI8Tu3H59F5cOb0Pbkd34vyxnSgnDAa4QfXHVWGrjyrXVYgt&#10;xmZHHjZaswx0a1S6pdpkLNUlU+lSsMSTuFCRgHkqyAxP7GRBpFn7YzQ7DMO0tYHUYOZrt9CTGIie&#10;+AB0Eoy2B15oIVCtEVa03L/GuI5mRgOjno/rIxiRnqh/QBgf3GQ+5+MIXxMNhKwxlrBS1RoEW6wP&#10;OpID0Z3Ov5cdisH8exgujCBsUQY4qdxYWTwGCmLQVRCL4eZC5KSG4YzTAThR1U5S4VyUargchfPR&#10;vTjF/Pa6+xlcveqKK75UIe+rOEpw9F1L4VQ0SIXsqUlmuIpwmSlHTPo/E1Sy0OsEywaPj03L57T/&#10;k6uXeLw6gm++st6dVD9BqSvAdmitft1NRAm/QvAdpgrZEKq11U6PLfWicnG/QmDax+j1ei9djyjF&#10;0n5BeIiqZQN6MJDQBWgdMcc2jxWIZrDX18vYqZJZzWIwQWU7FkAQpXBUPoF3glZw9poHLridwMGP&#10;/4JTzNeuEzbPM/tw6eRuo3LutJR85kIvJlvweLgWj4eqsdVfTpUrNir3sD2XSpdDpcvCukPpFgVd&#10;TRKWqxKxWJnAiMdCeRzmS7WUfQSm8sJYmYZgOE3rgwRgIMkfvQk+6InzQrci1hNdjI7o62iPus72&#10;BlofeKIp8joaFdxuIHB1kVQ9xQOFF+HyJWh+VDN/bvvwuJu0Zx908v37MoIxkEPYcgl7fjhGiqmy&#10;JbRTwjbCwmEw/wE6NWGTeedgbQ56m0pw4+Y1nL5wFk6XneHkcRpnLzjhxLF9OPD5+zix/xNcPH8c&#10;52i1Z29cxGlfT/6gWZESECX3u2944gDh0lCUrWi7qFg7qXyfUKk+NUHrvH6Jz1mtcjgd9wm3P756&#10;kSrH19FWpXbK6wyMBFGxw75br0JjoBY0FmwqAqwbqzqC+wScOvsEmiDTPnMst6WAgkxrgpmbSzCM&#10;Gt6harE1YPG5A+r/IWyCbj+3jeoZ4DR1hopG4OyLPQ5q8iDDiSCasUDNdrh5HaeuXcIVWqs7QTt/&#10;6GMzjurvdpTA7YIXf92uBz9BRrgnvpxqI2y1eELongxWYqu31KjcBouHjfZsPGxjtGrGiJRO9pps&#10;QFMsEbplRUUcbTYKc0X3MV0QiqncEExkB2MkPZDw+TP8MJTqh4Fkb/Qm3iSEN9EVfxMdMV7ojL2J&#10;1mgrmqNuoIGQ1RMyQVcf5YVGKlljLPM0RqOOYbTFerPS9UMvwe6nlQ4SuJFCKmwR1Y0xVBSJocIo&#10;DNHye3JYyJTEYqAiGT1V6Rhpr0ZKShHOXr2NMxfPweWKG9yunYebuwt27/wAH7z1Oo7u+xhXLrvi&#10;4s0ruBzMnJkWekiqdp1VJwERbLrWVGpmVI2QCRo9/lh5GnMy7dvJalTtp8rfzGNu87x8etWyVgOc&#10;gU77BOJlAmds0tG3xm1z8weBRoiMcjG3U35mA6ew7VbP22HvNypGOGxFE2RSOO1T6DK0g8wZLOgE&#10;HJNJluVab8y6TlIzGrQ0geMqcf4C1TN+WtdVMn87xDjAX95R/srcPT3geek0vN0Owe/sAXg77ael&#10;7sV1Wojb4Z1ICfGiwnUaS30yVIOnQ1V40l+Kx4TuUVcBq9Us2qoDuGapXCrWGCtUuUVCtlgRb4Bb&#10;qoxjxPJxNOZK7hO8cMwUhGEy5w4V7zbGMm9hNOMW7TaQ4PljMMWPluvL3M4HXQm+6IjzNRC1xBAo&#10;QthECBXNijgqGp/T49Z4qhpB66F69mXcxkB2CGG7iyFaqYAbKgynfdJWDXgsYAqpdKUJGGKh01ue&#10;jF5W2yOtRSgubsC1kAacvn4fB1xdcML9LJwJ37ETh/DB22/gw7++Dvezx+DNPM6TYnCE36XSlv1U&#10;Nw3O66IZzW+z7dLA47BRqdvHl2WdAvEaW8F2jaAROIeSmWrVoWiWylnw7aSt7rBVygDn2DYQOQoB&#10;k/Qz2bePseGyQZOKCSwVEWoPOaASZHZsh02Xoe2nUu0386VkqbJYaxEV9Qepg1DTZA6Zefg3CRtV&#10;jTaqWatHCJ8mCR7kr/E4bePcDXdcv+oEX/djuHFqDzxPyVYPwtP1EE7u/wIprKKfTlLhhmuMpT4R&#10;cANlhK6MSleMjQ51kdBSBV5LJqvWNCwrjzO5HKOa1krw5suiaa0MArdQ/oBqF4nZonu02LsGugmB&#10;R8UbJXgjGUFG+QYIXk+yHytZP0Lnhw6C10agWrZFc5yKAm80c7sj2R/dqQQtPYiqdgsDBHkgJxiD&#10;/BvDBeGMexjIC6W6EbxiK48bLYvDCPPMAULXX5GE/hoqXFMWmuvqcPluHy5GjsPjThKOurvj+AVX&#10;uF50wd49H+PdP/2O1voZfAM8cVUL21CVdhOIfZ7W8JNmdwgeKdar6pPxCY/7hO1HV/T4qoFNoW2F&#10;DZpe8yrP47axVSqgbNYUDf8InJTKriwFndnWMduONccxT1O+J9CMdbK14ZKKWcDZj7cDp9DzBJTv&#10;oVbAqao54CNbZRC6U1Q12egxbh9h3nbQ5zr2MdE9xG1nbl/x9sDNG2dpoUdxg8p28fBnuHaC1SrB&#10;O3HQDUn3M7A50YQtAWegq8RjAveYKrfZU8R8jrlcpwXdqhSuicA1pGC5PgUrjNU6tlS7pSrmcpUx&#10;mCNss6VUuNIIzBC46XzaK4Ew4NFmxwiJgBukzfZS5QRcTwpBomIZ4Kh67QSwLdGXiuZF4G6yAiWY&#10;VMc+QZZ9G4NZtFHBRoAHcoOpbnepbvdonwy2I6W00xJ1i0RikNANyE4J3GBlMgZYZQ81pGO4oxoB&#10;EQ04eWsa9/LnUNjaS7Xzxhn38zjrdhaff/guTh74HNeue8CdifwJ4xwsGAjELjMywKRfXSSMnYTQ&#10;AEeAlKsZ6ByqpvZjwqcwNqvjpGxstW2FpjCpo1gTAG5gh61YdhjVEnAMQWb6zxwdteb2httU7Qjt&#10;UmG6RBiyTwGohYUPCiDGfuVsehxkVaiWlRJE5XDbQjmcxu50XaQUTnnbSVakJwiWYDvA2E9VO0jg&#10;TrLC8vC5DC+vC/CipXqeO4QbLodw9fh+OO35BP5+/nB1T0diJIsEB3BPRlQ4VBngtvpK8LA7H5sM&#10;QbfZlYe1FgLXTDttFGxsCdwagVOs1hK6auZxVTGsXKVu4ZhywDaZx3wulwpHlTPAZRK4dCpVWgB6&#10;qVjdVLrOZMKW6I1WhloraLdSNL6ml7CpFXCKIcI7TNAE2xjBHikMY4EQjjGCNiLYGINUOQE3WBqH&#10;wYpEM8Q1VJOCkbo0THaWIzalGif8xwjdKFpnv0LH5DouB4Tj9LnLOHDwCPbv24Mz58/hiMdFHCYQ&#10;+5nHqR9OXRg7mfTvJmiqNAWc1ElAmdzMoVS2qtkqZ3I4WqYAk6LZwEkpBZvg3eXp+X/vFtG26c4Q&#10;dI5uDRs4Y5kOixRc9j47TzPPCSp/rVFB2JifWZbJ1kQAoSJwbA+rSuW+X6DT874sya087Tit01nV&#10;KSE7rrxOEPK5UwTQzfsyrnieY4l/ClfdjuGa+wm4nzmCa67OKCssQGnjDPY7FyI3rQKPxxot4FQ0&#10;yFIHy42tPuotNMA9JGwPu1ixduRgrZUK10grrU82wC1T3aRwAm65xlY5AlccjmlZKkGYZBExITAI&#10;3SgtcITADEulCF0voeui0rUTuPYk5mfcVnRTAXsyAtFLNZSy9fN4QTbE91A7yvxwlGo2yr8xxr81&#10;XCTgaKWEboD7B9iOsIgZZvU8REsdrEw0MVSdgtG6dEy2lyC3sAnHvPv5Pc/CP30Ec18C/Qtfob57&#10;Do3dE+gamUX7+AzuZuTiCw/mWczLdhKaXVI05mc7FVSxXV6yV6mcBdrO69cJnuD7xUqNrTI+5/E6&#10;xrZWtTZwCr2PVTRsg85WONMSONPPZquXAywBZwOmfbJKE7JOAqc+NaNwAopgKQ7fkv0GWZDZXSKO&#10;7SMMDX1oETsVDcdYLJxhhXqetnyGeZvyt8NMYk94M2/zuYbLLBauX3TGFVally+cgts5F9yPiMD6&#10;2jpmN77Cef8O7HOqQF1VFTZH6rDFgsGy1CpsOSx1q6+YeVyhAW6tXXlcJtbb0rHawkq1MdVAtyRl&#10;q0kkbIlYqU3AIhXOAEdbnSEIUw7oFBMFdzFOtRN4Am5AQBE4KVw3W4ElwARaXxZzvBwewxjMJaAF&#10;hKxQuZqUjeBRPYf4foPcHmQr4Ab5N/q4f5B/d7SCsDGnHCqLMaMNg6yoDXRVSRitz8BEWyFKS+tx&#10;xLMDR+6s4GhAH2rHX2J4HZhYA2afAPPPgMWvgKXvgcSaFnx0nrnZRVrkZUJ0haAxDDyE5Ata7GcE&#10;TfE5Q+AYCAWYo2Aw4QBPKme3BlIea8NoFQ13qW6O1twtTmv2M7dSWEUDVU/hsFIbOhs8uz0stVOH&#10;L21Vt84RYBpNOBbM92ArVbMV7Qif075jdvD4o37M60zXyA2cZsHgwfc7H8Tcg6A5ETp3wXbjIi4T&#10;toussi57OJk+psDQKKxs8ifM/+Ly+nHgIr/oC1Xoam3G2kANNgcJGouGx+oWUZVqgHPkcARuvYNV&#10;KoFbbUm1gta62kQrpdqt1BE6gSfgalhAVD3ADIGbLiFwxczj2ComCcVEYSjGCcmocjFa6wAhG2Iu&#10;Nki7VSgvG9RzhEwxQsAUAm2EwI0UCjYeR2gH+D6KQb7nAGOQcJvcjfnjCHPJIQI3WB6L4Qrlbywc&#10;WNwY4BoyMNmah8qSchy/0YJDIStUlyFEly9j+CEwMP8T+hZ/xuAqMLJBAB8RvK+BrM4h7L0RiHdd&#10;PQjcDRYRhIwqJ5B2XqdCed7A59e2AUcbFowCzs7jLHWzwJKifUF1VGjbfm6HZmec1p1+2Zq5aFI5&#10;KVwwq1Bb6WSzPPlSOymabaP2tmAz+4IFGrcJj1RLIwk2bApBZuVrlrIJQKN8Ak5wUuE0xHKUuZwT&#10;39PJ1wvnWKFeCfDCDd/r8Pa6iOuXXODmdJDQnYHL+bO46HMbtd3zePzVj+CPFbcSBrHzfC+OuZeg&#10;t7UFqwPVeGgDx6LhkSpUAddbhIc9lp1udOZggypnWSrtsz7RALfGfG61QfZKa2Us1SVQ8ZjLVUZj&#10;niozWxaBuQoqHmO67D4mS+5hspg2S0DGBB4Vb5R2O6xK0xHGNvNUfQZTzbjNEGyjRaEGPD0e4nEj&#10;BNioHN9riGAPE7ZhVseKkbIHBI0KV05LFWjlVgyzqh6tSyVwuSgtLMHRaw3YF7iAz26OwCd1CgOE&#10;rGf2R/TO/YyBJWB45WeMrjE2fsLMS6B96SkCM4qx77o/PnFnUXDlOosE2el17PbSyIHs1dOAZ1rZ&#10;K0H6mEr2CdtPrrClNQsuGzblbtvB26HVcTSy76QOYEKmytMMVSkEGdXKbNPy1AosW+ls2P6dypmO&#10;4V9CwBkFYyvgbCtV7KOi7fdnzsd9RxjqFjno7Y2j/pr/FoAztNezXlfh6ecJP8Lmc/ksLpw5jIvn&#10;TsHFzRnXA8NR07OK3vnvsfXye3yLn+AVNYCPzvbjkFs+gWsywG0QuEcGOFpsXxk2VaX+A3Dr7ZkE&#10;jsVCk4a4ErFE6FakcDZwDQp1mSRikQXEYnUsI5qqR5tlO1cVZWKG8M2URxj4xgnRGIEZYU42TDsc&#10;UQgiAUewbMCMlb4KKR1zOBULBG2UajpiwgFbubpDBBtttSLGqFw/c7mBsliM1iZjnLnneHM2igtL&#10;cehyHfb6zeEznwlceDCCrvmfwRSO0Cmfo9ot/4SBlR8d7c8YewxM02brpzfgnZSLTy964b0Lyt1U&#10;sfrgi5vev0BH1ZPSCbgPL18yIZX7RBWr8jkzvmpVpzZwih3q5NUcNrXmfuaE7tX4KEOKpbBzu8MO&#10;wKRu2y1Vy21q21ShLApsJbNHFExwW4ApBJvChu8Q95m5WSwq9jFnOO3nA9ebnrjK6tTP9xo8L52F&#10;07H9OHnsMFwvXEJSbjX6Fn5AD7/A9olv8ejLH/Hw629wPrQXH7gxWT4vhWslcDXYGKjEpsZSByuo&#10;cOV4yPxts4f5W7cFnCx1rY1VKu1UwC03EKo6Fgl1cVji9jJhE4AqKATeAoGbq6LKVUdhYTtwbGcq&#10;H2CWMSXFKyV0gkZ2KKVjgSGgBJZUzYbMslMrRqls4yX3MU71HGe+OMZWwA1z35BRuAdWwUDgpHD9&#10;rFQF3GBFvAFOKjfRkoPigjID3AH/Bezxn4Nz2CCap35EF2ETdAY82mvvggIm+pcJ4SrBY443yQyl&#10;anyFyliAPZ6B+PA8LfGagPMmTDfwGaEzOZ3aq1JD5XDM52jDUjpbBVWZCjobPKNwCqmbWg1rqVvD&#10;VjYNY6nLQtsCTn1oZi1XFQncFmwKu3DYR1D2CRoB5YDLqJjgI3Ta3uvr8+/3S93YHuZrj/B1R7w8&#10;4ep9A55e1+Bz4xo8zp3DscPH4HLuGsITClDXt4bBFaBrBmgb/xmt499h7dn3mNp8ieOBvXjPbQAH&#10;CVxnczOW+2uw3l+Bh/2ETmOpBrgSqlsBocsz6qaiwQDXnIKVZgLXRLgYS40JbC3YFqlsAs8EFW9B&#10;+RwBm5WqETDFtNRN9iqFI3ATpeEGOFWaUi0LOA1TqcvDslPbUsdoxWPFzAH5mgmCphhjGNj4HkMC&#10;jvnbINvhUuVwURik0vWX6rqGOFqrlccJuOn2AuRm5Rng9vnOYa//IlOlIdSMfo9OAtdF2Kz4mapn&#10;wwf+gGm1ywyq3QALjLGnBO8F0Dy3hQflLTh/Pw67rnob+HZeo8Vev4kvrnth5xVvfEAlfJ/xgYeK&#10;DhYLhG/ndaqhlNDke46iQcomS7WhMyse0j5ta7X7x6RyqmLNY41xOgCzAVQrddsnmGSVjL0+3gY8&#10;gSWobDu11c0AR/vUdKVDGtry98Ex7jtNZTtz3hmnjx+Bq8t5ZGRXoaFjHp2TL9HDX2IHv7SWCYI2&#10;8aOJ5tHvMPfwW/QvPsNhn158eIEJsFs5GuvbsEyFW+0rx4ago50KuM0+q+NXCrcuO+3Mwmobq9OW&#10;X4CzYKOtErjlRsFmAbfIPE4xXxP7KuaqYwie1E3wRWGKoExSmSYIyzgLCgEnlRumtQ4yrzP5m0PZ&#10;lLuN034F56RgM8ARVr7HKN9D+ZspGIrvG9gUQ7TXQUZ/iRUDBG+AajdAe5WlTlHhkhOysMejBl94&#10;z2CX7zxTomGUDHyL9mk6wtRP6Jyhvc5aIfAEXC+B61/8Cf1LbG3wmPeNbtFqmeMNP/kRlaMLCMos&#10;whHvYHx8jnZ6/hrec70Cv8xilI4t4FhgFD70EFxUOareLirdF1S5nQRQj3fITq0FZO5YlSlh080c&#10;dHc4qZv61ASZFE/AmT42hcATZILOgGfZ4z5fh1USHCmZ2eb+7WqmbRs49csJzkP8e7ovgKrU49ev&#10;4Isjh/H5niMoaxzGNCupXn4hrfyymgla0+hPaOSvtWnsezSPC7gfMbL0LepG1rHXq5t5Rz8+PKUx&#10;xTqsDddiuacU673ljBKTw230qOO3gKDlYq2DsHVQ3dppp620zGYqGmFbbIj/d0qnWGFBsUR1E3Cz&#10;VbEMgSZLFXSxhE3QRVPpBN0DwkNbJCC2ulm2almnAUuQyXodaqgw8JWxpUoKuGECO1hE0IrY8r0G&#10;CK+ij497Fdw2rcZXWa2O11vXOIQEx+MLj3rsC1rCZ4Ru780eFPR9g7YpusLkz+jkd9k1TeAIXheh&#10;s21VoSpW8PUt0mZZXPTTTfpptf2sasefWfB1rX6JjNYBuN9PhkdECoafUQBoyf6ZnfjQPYAKR8iu&#10;aQbxDVa/N7GbarfH04vAEbQzIVbRoNsbnmQcp/WZbgqGYFPY/XSCTVOPdYMIa5l0Cz4pnnI2gWSD&#10;tocKZ2ASZAKMYcFnH8cQdMz59vkGUKK98cXlGzhw6QbcfEJR2DQBMsRfJGGbIGxjPxGunxzA/UDg&#10;fjBtw/D36OCvNq1hGV/c6MPfPfrx9uF8pKaVYX20HkvdJVgldKvdxVhXUN021P/WmU3QMrBCdVsW&#10;bIxVAmeUzQGeHQbAbfncPC31fwacQJtkriXQbGWz1C3UtIJQgE0RKDteAedQunECN8L8b5gKKXXr&#10;pzIq+tQX54huvl93wT0DXB/VTyo3UpXAKjUZPZWZuHI1DDvdG7GTsH16cxr7fPqQ3/PVK+Dapn7m&#10;dybwBNxPtFUVFJbSWWGrHrcFIsHrI3g9jD6q3tAmMPGcqsdCo3ftO/TzcWrTJmJrlnHUNwHvu9FG&#10;ab+7aLm7ab17mfsJvB0uoXfhRODO3AnGyaAg5kBWf9gxgmEuriBcWkxYsCnsCyw0fUUL1Rnw+Fi2&#10;qxkfslQDnCME2UGpG8MuIgxoJqSQQdhzk9VsQBi8kwtwK7MGyTVD6Jj/FgNr/HKMBdBCmasJtKaR&#10;n9E4ovZHtt8TuG9RP/Ytmqh894qWmC/04+8X+vCXA8W4G16I5ZFGLHYVYYXQrVHZVrsKsWqUjbmb&#10;1K09nbClYqmFVWhLMtYYgs1WN4G20BCHhXpWplQ2Gy4Bp5hTAbENOBs6k/gb6AST7FVqp/hF2V4p&#10;mmCz9xE2Weoo99t2+o/A9RK2XrVUvj4Nc6mQqIrDeG0SgUtBW0kmYpOqCVwzPvUcN8Dt9+lHbtdL&#10;A5xcQsDpe7Wh65z5yYBng2bndaa1QaTiWfET+mi5ArCf8Kl/r2nme+R3PUMHVa58eB23sivgfCcW&#10;Oy/74uMLLCCu3KTC+WCHsxb/I2yng5nDUdkEnLldjWAjRPtpcbK6U7TdY8zxdAmZcjhrVUSCRsXb&#10;y2MMWEbJLMikYKpWD/qxCqWiHbnFYkRTywmYWsG319cPn1z1opVHoWL8EQZpnYP88PoFtbIgEETN&#10;k1bbQODqx9gqCF49gasfobqNEDjaazO/vPula6yeulklDePNg8W47JWC+YF6LHeVWMAx1rsKCF0e&#10;VliZrrJYWG3PpLJR4Zi/LQs2grfdRm11W6iNZQguq1Aw+RtzN1WryuFMperI5Wzlk7VK7ZTTScmU&#10;09lg2SpnbctGBRu3dRyBGyN4wzzWgo52KislwP3c1tBWv1SNEPfJZgncaE0CxminvWXxmOlvQ1Xr&#10;PD5wruf3MYaPro9TbdqR0/ESLfrxTvyE1kkGYWtj2y61c0DXSeheFRXK7xw53qsCQ+DJbpnnmZxP&#10;uR6FoWroa5QNfoUebo+yyp1gldu78SPKR1YQUdaMs6Gx2HVZwCmHo8KdVoUqKw2ksikfI0gCSzfy&#10;kiWeuRdmOmrNNYsEzayK6Ef4eKzUSoCZHM2hZrLNQwGBfC9H5y7bg/6sUr1pp15+2O3pR/jC4ZVW&#10;irKxLfTQOlv4j2zjP7id/zjlawKtnjZaR7DqmadZ8YN5XOdoG0a+Q+0w7ZVgxlY9xk6vPiasE/j7&#10;6TocPh2J7vpSrDBvW6KqLVHpVgncSieBY7Gw2m5Bt9xC4JpTLeikbgKNkBnQqGzzdYSrNsZAN19D&#10;mFSVqhplCL65ajsEncLK7+xc7hewfrFSvdbsJ1yTUjU+p66QCQMcrZiWOkSVk8INFhIwtnb+NqRC&#10;wRQNEehlxTpYmYCJmmSM1KahrTQNX3/5FAklo3jvXDs+8pzAh1dHaG3tyOu2nKCFea8FHb9nh722&#10;Ebj2aX73Mz+iw4BHCB3t9rDzPaOEcz+ZqraHOV9539eoYYrTrc5lQtfH86mcb0TwMecbfPIzCvvn&#10;lcNpFaR7LBy08MgtHCEo6qIwg+lUNqnVCVkugRNMysv26BpGgqgwib8DMmOZfL1C+w4FWKAdpqod&#10;9KG6+d2Bf0YJ4uv6kErpqmQG2sMPJRluYeUpVWvjP6jNsa0vp5ZQVQ1/i8rBb1A9/B2q2FYNfEXY&#10;BNp3bL9FDXO4Bh6b3PAMn13vxOf8RX/g2oIvTiWjICcfS32sVDuLsNjG7TaC155LhcvBitTNKBzz&#10;uFZaa0sqFtUNYtspwVtwWKqgmyNsAk6trXR2l4jpfzPwWTmdXTxMVyins2DbDpy1be0z1qqKlsCp&#10;HePjYQdsQ4KskLaqQXtuD8pCiyOocJrp+wB9yt1qWCxUx6OjhMXMSCd+BOAXr+Kpg+o2gU+vj/HH&#10;3Y/iAf4w+aNVoaUq31T6Bjh+74x2A50DPBOCTqDxHMlyZa2OwkL2q1ZFhQSirPdrNPP4buV5LDB6&#10;HdG3xtigCtK9xl4AO3R1jXNYGOMeTt25g6PqojDwWGOhGpISbKfDQo3Cab8NmQGNkJkwj2mjrDoP&#10;yEZlp1S0PVSzfd63cfp2DNKax9HPErubv4BOfVDKs8Bq4T+6kdHEX1oLla1FLb8A1gxUsh8NaAKu&#10;YuBrE1VD35p9ipphC8R6fonpzc/NL/mTy4N4+yzzF9cy5FQOoryqCXXVtVS7Ysw0Z2KxJYvgUdna&#10;lL+lYY3bBjopXStVrpXQ0VoXmhIw3xiP+SZBxyB0szXM06hmak0IPNMdYgG33VIt6Kz+ORu2V8rm&#10;ANCyWdkpYaM1jlO5DHBSNlmpI9QHZ/fDaUx1gCrXV/SAdhqDofpsNJUXoKerEz/zf0usJM/ebsf7&#10;7l2EbRIfM8U4EzrC3IpFF1OSVtN3ye95zCrG2ugOFnTK6yyLbZv8cRuAlrp1EzCFVE4FRh+3Vck2&#10;05bLelkBK99zFBa9UroVHqPqltD1EzoVFjtO3NbV8qE4HaLRBuZpupKK0B1jziUYTzC3E3DHmedJ&#10;wTQMpQ5dTQvX9CNZqq5LsCtTY6l+Afjiug+OBoTiZmoxUvkvapz/xoDG1ALNhKzRwETQ9A8XXPyH&#10;NvIfKmuUsika+cU00FJraZ8CrqzvpQFO2+X9XzEs+GqGvkfd2I/I7vwKu2904P2LLBpc27DrZh9c&#10;IkZwyLcZ+65WwflaBhIjmetUZ1DF0rBAG11kwbDclmnBJ+BMLpeCJVqrgFuk0i00ELx62SuLBtrq&#10;vwPOhk7heDwj2Kh00+qbc8Q0oRR8M9sUz6idYGSON6HKlvY4URZlCo1BKppAGyZYAsweRx0mkEM8&#10;pr8kGj202tbiTCQxLbl2rxpe8Z14UD6OhMZH+MKrDe/xe/j46hTe9+jDhchxVI/C5L+NhK5Jwe+3&#10;meehhd95K8+BfvhWWBBpn4FwWjZLyJTDETTleqaiZQ4nACUK5X3fUukII4Wki/ldN12rm3bbS+j6&#10;1wkeQ61ROFmq4gztVQp3mJYoEE8y1ErdNA5qdWX4MH/TnUusdp+6SQQfX3OAirbLU7dLvIeQwgZU&#10;TT5BF71cttnGD9bMD92s3MwApg/6E6qHfjTgNfAfLggbCOC/j58NTFIxQSboSnpfoLj7OUp6XqCM&#10;+yoHqHisWPN6vsMXni14+1wHvgiaxZEHK/jIfxR/v9GHty+3469nivHZwRDE372HsaokzBG6+SbZ&#10;qJRNtqp8zrLWpeZkA5zAW2xIJHCCLY5ACSYqmiO2gzfHPG9O1svjpgngFBXPQEf47Op12hQQDuAq&#10;CFwVczzCOKHKlsCNEbAR2qU6em3QBqls1jgqq1Ha9CC3+woj0FIYy0o8F/s9K/F5QD8+8ulldGL3&#10;nUHsDZnB36ls710axTtubbiZsoAaAlfL9KPe8UOXgyhUmJligmEVada50Lagk70KOA2LmYqWj7s1&#10;LsvcrYNtNX/wVYM/oEPAUfFMELoeo3Zqf6TisbKl4OyQqrlFROBcZKSB6witUJfkC7zjRuVYUNwN&#10;o7XeNjZpCgRWl790bahg8MeeG6xu/e/BN6MSlZNP0UPPbiHtjYJM+RgVrJm/FqlYPf8h9fwHKWpG&#10;fuaH/ZnWyC9DXwi/DFWj9ZR7AyKBk8IJuAoqWknvcxR0P0ZB12Pkd6p9gqJugtf3DYoHf8LxoB78&#10;1a0dhyMf4ZPgKbzjNYx3r1PxLrXiDacavLUvEc6nbqAxM5xQCKQkQkeoBBnzuBWq3QqhW2pOIXC0&#10;VoI330A4CdxMXTxmCdMMYZpW/sbW2qadEjjleQLSAjPWwGYDZ3cET9E6X+VxBG6SCifYzHCWgKOC&#10;mZkhDGOjhEsFwhCP0QwRdYH0FoWhJ/8+MpPjcOBSDt670oH3fAfxgd8g/u47jL/5j+Dzu/PYyR/d&#10;uxcH8K5bC+7kr1vfLwusOlprvbqY/gE24zTctx1ECzjlcszj2Lax2OgQcLJWRishLOtlPj1CK6YC&#10;dnKfIOyk+llKZ4XAk83ukKqdDQ830CmHO0gVO8Q87DgVTTCeuas12+7iFNsjgs5fuVkACwKFP/b6&#10;+FNVAmmdZSgZ3kQn1Uw9zk384430+jqCVkt7VNTxVyXIagmUok7qxX1VQz9TpRhDLBD4a6nhhxd4&#10;grFm5Eduf2+Ak5Uadet7QdCeIrt1Exkt68hpfYT89mcE7kdcjJ3E3zw6cDh6Ex8EjOLta1S3S534&#10;07lGvH6yFH85lIyTZwKQGRqATi2FWpfCvI5KxxB0i02yU27LbjVzROA1EjjCJuhm2RqLZMyyOFAr&#10;cATdTDUVTIVDLY91QCf1Usg21UUiS1UeZ/I6KVylWtqsoKNVSuUMbMzVjIUaRWMlyucH+NhUpoX3&#10;0ZgViaysPOw8l42/nKvD3y534b1r3Xjbswdv3+jHez6D+NRvAu96DOAD9zZEVT01UNTxO65jq1RF&#10;6Yug2g6dtl8B59hn5XFs+ZzpQlEhwfPboXM8/hMKO78x56ttntARNAu4X5TOVjvZ7A6tFeLCHM0t&#10;nJZ6JwSHmX8dpmIdZYV5OuQunAja8Vu3TTGgHO4Ic7z9hGyfdxD23pTlxuBB9QA6H/IDkGCBVk/Q&#10;6unzTfT5en64aoJVRcCq+AurGgEq+Qur4j9aOUWtgNM+QldOWVZUKgx82mZxwLaav8zKwW9RPsD8&#10;jVHc+yXy2reQ3rSB1PpVpDWsI7P9SwTkrjF/q8H+0CV8FDCOv1zuxhsXmvEHlyb84XgZ/rA7HOk5&#10;7Rjr7EJHVRE6aovRXlOMwYYSTDbnYbqOuZsslKo235Bscrh5VqsCbVYqR5impVgEbYqKM0EgJgSM&#10;cjRCZ1StOo7PM4fjcVIwgTap/IzFgbFRAUfQzLG0WsGm0DULowJNxYGUzqiaZoVoKhKVjo+7iiLQ&#10;rDsSdjdifm4dJz0L8KeThfiTK/+NZ1vwxrlmvMnq9C33Dvz9Uj/ede/Hp1fakdr0Fat9wsYURuqm&#10;/sxXtirQGI0UBVX7trpZuRwLDD5nj1C0Myzg2NJCdV7yOr42QtLK8902R+jYCkYrbLWz1G/HqVBW&#10;qKHhOBvKKvU2FY4WedBPKyMG4Figlsu6S6u8hb03mKf5BlHNAuB6PxVpnTOMJVROfYU2gtbAP17H&#10;DyLA6viLqJ3iP4xtIyW3hv+IimEmlkM/oYJwlROuMm0PU9UEIUPbZj9Vqozle8Xg9ywQlLcJMmu7&#10;gvBVUgHVlvZ9bUHX8RQZTQ+RWLuCmOoNhJY8xrvn6pm7DOBj7zH89WIX/nK+BX8+U03YEuB6Mwfd&#10;vbN4+vglhueewju2Ac5Blbjgn4+4mCy05iejv5B5ViXtsU7gUa1orbNUuRlCOEXgJmmb4wRhnCAZ&#10;K5R6ETpBOF2pHI+vZUyxcrWHqcZKFOr6YHFAgCYq4zBONRzTMRUxGCuPtgqE4ijmcIRMIww8rqcu&#10;jT+IHLRW5aGrMhsjTaXYXJzDdy9fYnJ2DUnlo/jQKRV/OJqD358qxxtnKvGH09X49eEKvOnUinfO&#10;dVMwhlDcrx+zupS+YZGlLqUfWUDwvDHqGCaFMWkM9xkYrcJNwEnlBJ3pQiGE1owTgQWeh2+Qy2Kt&#10;Qb0LtF2rW+unX0LHSfUIWzvho8KFGRWTuqlC1eD7npvMzW7SMv1ppcFabjUdIcWtuBRbhEsxpSga&#10;foY2FgNNlMhGvlE9P0Ad/1g1P0wNo5Yfzm7rGLXcruSvqpQgFfd/j1L+ykqoYgqBZ0AkcGXcL+B0&#10;XAlB0z+mzNGWsjUQSgUJoPaX9aty/RoFnU+R2bKJ5Lp1RBav4uCNTvzuYAVeP1qN1w6X47UDuXhj&#10;dwQ8fDJR3zKOqZlVtI09wYnwbrzPRPs9rwH87UonPjiTjLCwNLSV5KAtTws2S2WoUjUJmGauN0vF&#10;myGEU9VJGKtIJCQEj6qjMB28hHSyyrLZKSqXKQRKpFzRPJ5KpuEn7hdokxpor9BiNHwPWukIYRsu&#10;pm0WMUfLC0d3QQwq8gtwJ6oU7sGVcL1VgXspDdh48g2+/h7Y2HyBqcVvcD+1HU6eGXD1KcW7RxPw&#10;m10x+C/vROA//i0RfzrTir84tcPlzogpwARVLStKdZgLuDqmLHX83qv5/VcO/Mhc2ton5bOA+8Vq&#10;twNn8jkKiwrA/M6XKOz9Fk3cp364FuZ3LQStleC1MNSaoOq1Ej4qHGELCWOyHYK93lrmPJiKlwT/&#10;rHpE0+/Su9ZQPvUNWqhi1XzTOlJdT8iq+AEUBiopGqOSH7CCvw6B90swD9Ox/EeU0Urze742UUxo&#10;tocgFHCl/MeXMfkv7vsOJQRNUSQ1Y9ldwl9pSR8hZZRzu6yfStf7NUp7WLl2P0N84TCic3rhHTOE&#10;Px4uxm/3leL/814a/s/f38EJjwx09M5hYmIRw7OP4ZnC5Nq7D3/3GcL7Xr14+0o3Xj9ViGPXswnk&#10;BlZnxjE33I2pznqMNZdguKEAfdVZGKzNwkBDITqrChiZGKxJYa5FcJhnTVCppFwTVLlxwijV0uzc&#10;gYpU1BbmIS87ByW5meitzcdYbTJGdBGMJk+qP60oCl0EvDX7HtqLElBSUIbz/qX47HIL3vHoxFu0&#10;yXcuVMM1vAUj699gcO4lPMOa8au3b8IrpBKtfUuIyWjDuwej8b++5o//sasQfz/P/NW5BZ5RQyjr&#10;WEc93aFhzBq1EXA1/PFWK31R8BwoagncqxyO5+8VcDyPGg4z46/K53i+63hMVtuXKKUQNHKfAFRh&#10;2ER3ayZ4VlhFYzOhayaIOw4F3MHRoHC4hKUiqKAVGT2rqJn9wahXPZO+OvpwNRWskn+ogh9AUcU3&#10;rtQ2JdeoGp+rZpTxF1TKD1zBtpK/ECuYq/HD6rhy5m0F/DVktT9HTvdL5BGW/F4CJej4jzbB7SKq&#10;YDFhsqD7jsB9iyK+rqiP+3uobqyKBFsZn6tgW0EgU2ktNW3TGJ19hvLOJ3j3ZAHeOFSFN/aV41//&#10;noLDbpno7F/A1PQq6vsf4lBwF96Vsnn2WVWsRzt+f6YcH7umo4HZ7vLSGp4/fkbr+grfPv0SX64/&#10;xNb6Ctq6xxAYzRMfUIrz3pm4F56OxsJsdBU8QEeuEnqCw+2ugkh05UWgtTgXD+LKcOpmOXZfrsTu&#10;S4Xw8MtGaXY+OosT0F6QgO4ygltXgPG2Ksz1tWFtYQX3M7vwPgF7x6MLb7g24o+uLSx82vBXjyZ4&#10;xIxSxWvwL59G41/eC8fVwEoMjq+gqnkcn59Oxn/7IBFvObXgb24sHpwbkFW/gsm15yhpmkV1/5dU&#10;NcLGH3eNUhS6SRW/7xqpm6O7xIbMdMITGI25avKERiZUNAi2NjkaC7qstpd0L0LGfU0ErImvUU9E&#10;I+EUeE3ThI9q2Kjn2e64XdSO6PpJlEx8iwZCVkfIqqliFXxhBf9oOWEp4x8qYzlcyj9abu9jlVPG&#10;P1TOfQKvgrSXUJ6LBn9GseyRSldBGy3nr6mKx1TpGB4vmARcausTZHS+QLbAo4rl0yIVhczVivmL&#10;KeK2DZ1gU1vYw8eMUkJXSvjKua+GX1hW7SIauxextPoUM3OrGJh5BueABvxuDxPqI5X44/5y/G1f&#10;EkprxzC7sIpy1u/7fNvx3o1h/PVqL966SNjONuD3TL73e2SilTX//OwSHm08xosnL/Hi8bf48tkP&#10;GFx4gQsRHfjIswXvXu7A22dr8OfDiTzhGRgbHMZ4dyvG2+sw2FxNFSxFV2MDIpIbsOdGNd6+yDyS&#10;ueSbF5rwxukiHL+cga7uYSxPT2JjYR6PVpewtbGBR+uPMD73GM636wlbK97ka/7IguCNs40sfBrw&#10;hlsz3rnYhr+41ODXB/Lx3z+MhptXEYYnNlBMyfnwRBreOsEc9gKrVecefOJaa9Rt68sfsbD+AlXM&#10;3quZy6lSrTUF2U/8Dgkbz1kDheLfqRoZaCVE6vxlJkKFs5StTbbJ58p5LrMJXLUsmIA1TrEY4TGN&#10;JizoBGwTW+2X7e6ooHpV0yKLVN6O0dYEFENtKV9USlBK+Vwx4SkmMIJOUcLHJVQzgVXOP6go4q8m&#10;nx+iQJYo6JiAltJGFeV8rR6XsOLM6/4Kyc1bSGp6hPT2Zwa8nJ6vDHiKAkIn1StSS3UzSifVo5UW&#10;9wo2Wm8/8z5ZbNsWqtrmsfboGywvrmNhfhlzq88RlTuB332RjdeZy/35aC3+tCsbtyLqMbuyifqB&#10;dRZGtKpr/Xjzci9PYhN+71TLxDsdl24Voa9/GrOTs1hb3sCT9S0q22OsPvoOgWnD+OhGL/56rYdK&#10;04Y/8XW/O0UVPZKAXFY+K8sPsbbyEOtrj7HBdmDmOZxCu/DXKx14ner0R1fCdpZ/y6URr5/Ixf2s&#10;Xqzy2OWlFaysrmNlZR2LSxvomdyE022B1Y433VsJaiv/FqEjcL89U8cfRyPevtCCt9j+amcyTl3N&#10;xyCBy6TFvM+04H3Xbrx3rhd/O9OJo9eb0Dn2FKsbX+L5Nz9iZPVr3Mufog1qtg1hY1vLc1XPc2NX&#10;rYJOOZxVMFhWqiGwVikcAWo1EAGFXV8ju90Cro4c1PM16uZSp7GgU8VrgUeYyZNiRz5ByKdaFfFN&#10;s2hpBawii0m6ooRvUsI3EWhFjijmPj1XxA9ZzGNLGKUKPU+YcglHXv+PKJTSDVmqV0A4irhdyteV&#10;GVv9xihcfP0GEgldcstjS+0IXY5slupWwF+fsViHwhX20HoJmwUeW8JXRQXMq50mYF9i89FzLC+v&#10;Y35+DbOLG6jp3sDHTkV4bU8x/nKsFm/sLcKpK8UYmt7C6NIL+CZ2MKHOx5uudfizUyWhycbOs3HI&#10;K+3AxMg0FmbmsDi3jNX5Jawur6Jn/DHOBLfjQ89eVr3NBKABf3SuweunK/BvB9Lhea8aU1Sm9oEl&#10;lDXNo653E7Hli/j8Rjv+eqkLf3SjLbrUGuhed67Fb48Xshiow8TsBuZmZjE/N88fywIWZpcxPsMc&#10;M6oVf7vQgD8RNimcgPu9cz1+e6qaSlyBDy914D2mAW+dLIN7YB1mlr9EfN4w3j5RhvfPDeLvtNO/&#10;nWrFxeBujM09x8rGM6w8/wnRpUvY59eKc1EjKOzW5Afm4UOEha1VLFhVqumnIzBmiEtKRQ6kcJpV&#10;ItVSEZLd+iVyOr+2gCOwCnUum1YFCZmo1/spCJ26TnYU8v+yKKn5PCiXMGTyRObxAwi8Ar6ogPtN&#10;y8fMyVGo/Xw+nypWQKgK2RYxLDv9kUrFHK2bpTLfp2DAAi2vl+/fRwvm65lq8TW01S5+QQQuunoF&#10;CQ0PkUIA0x3Q5RI6qZzyuULCmdv5JXI7vkR+1zcWeISwjM/lNTMR7lnAs5c/YXPjKVViE3Pzq5ia&#10;XcTo3FNcuduK3+/Nw1+O0voOleKDwxkop67PSkXG13AroR1HrhXh4KUceAQUoLCyB2NjM5ijus1P&#10;zWJuag4L03OYm1tEQ88GDvsxKada/fms+vXq8cez9fjDmQr8en8mXJng9808gU9EDd45FIW3jyXj&#10;T8cy8NHVTvz5Qhv+IAU9U0NI66hUBO5IPtwCKjDM3GtWwM0vYmFhCYu08smxZaTx1/rxeeah/Du/&#10;d6aSnqHl8z1eO1qKv5+txlH/Aez16sGn7k0sHjqw8hi4k9jPf2s1/uaqYqEH755oQHDCMKaXn2CZ&#10;eWhJz2OmEkwJbvbjE692+CSPorz7BRp4XqRwslQDHOESdBprNbmbI5rVEhwpn4bJMlpfsADUsKIF&#10;Wq3abWEgJDvmvQlvDd9zRwH/QC7/YFrPj8jjjnSqRkr3t8ghVCYIkx0FgxZ0eQQplypmoGJbwDyq&#10;UNDS4gRcRtdLgvOteT6fx0rtcpl3FVLpSqWMTFplnbLUyIpFxNSsIokWm9r+lK/lr8a2V4KXTQgz&#10;255Rul8gr+MrQvcVIVQ/3PfIqZ3A0qOXePbie2xtPsfa2hYWF6lwVInZpWdIK1vAmwey8PreMvzx&#10;QBne3J2F4Lh2zCw8xayUcO1LDEw+QvfACsYmVqg0i4RMsM1ZIfAmZmmv0+gaXsPpICbitLi/UKUE&#10;zh+d6ljZVtDW4uETXo5aVoonb1biT8dz8at9WfjnLzLxZyX85xrwG6rS707X4LUztSxOaItHsuAb&#10;WYXRMQI9PYtFKunyoj7DHMZHZtA/vMTCoROfexTgTdrk746W4V/35eM3e3Jw0m8AVx4swC10Cgc8&#10;u+F1rwtT6z/D2bcRbx5twN/PsRA620uFr0Vm1TzmN56je+ZLOId0413+AD7yncQnNwdwJ28ck7Ta&#10;8rZV1FEEBJxRIwLSyO1mE4SMwXrkVfWqoUfNPMlofW769zQsWc0woLHV41eKJ+D0vnxdBQVtRw5f&#10;nMMnUpkXpRKQXD6ZSIVKodxmEhArfjCRQ3ikfrmEL4vJe0anlOw7QkWw+Hwe7S6HOVcaFSm9k9DR&#10;Ag2UPD63l+/NKObrS/iHpXIZHc8RXbWK+6ULiG/YRBqLiXS+Nos5XiahzaCqZZp4YQoNAx33l0rd&#10;GtbQN7Zm+qSePvsaW4+eYYNJ/ipzp8XFVcwvbaJ/8iscvFyKX+/Mx+8PVeL13QU46J6PvtEtLBDM&#10;5dUNbBBSvWZpfoV2tojFmYVXYUFHIAje5Nwa7mfTqlyK8LZrPf4shSNsvyXQ7x6ORAm9KTSZNn08&#10;C384UYLXqUS/2p9P6HLxuxMVeP1kJV47UY7fHS/F64cysc89HeX1g5iaoH3PLmBpYdnEDOGbGJ/C&#10;6Og4BsbmUU9rPne7Bb/ZnYZ/25WJj8/W4ULwKNyCR5jnjeIQwfG8300ovsLO8/V460w7Fa4X77A9&#10;cLEOTYMbmHn4DW6njeOd83V437sfHweMMTXow93sUXwHYPHhU1S3L7J4+MrKvwhME5lQNNIWmxh2&#10;fqdWQ455zN+SGx8zF2QeyOerlQ9yvwCzgdO2wkzA4OuUN+7I5sHZJDOTICR2EiKqUQaT/7j2r5Da&#10;/QMyaIXpBCdNgLHNppLl8thMqkx6x9dUpK8J1bcWbMy1Mnu+RhpVKq2DwNACMwluDqHLoSJlc7uA&#10;24JOiphDsBPrt3CveB4PqtaYyz1FCsFKaXtOxXvCwoKK1y7gXlrQEVB1q+S3PUJtzzyT4J/x5Zff&#10;4fmzl9jaeoKHBG599ZEBaHl5DUvr3yAkdQCvf0GVO1CMPxykyu1LRkbJGBZXaDO0Vh2/wcJgfW2T&#10;SfsGVgjiKuFbnlvCEqEzudz0AlVoEcPTD3GbNvypSzreOZ6Otw7G4dOTUUjIbUNl8wL2nStk4ZGL&#10;PxKuN45X0P4K8W/78vDfPkvFm1S0D50y8alzshnVqGkawczkvAF7iaAv00pX+DfnpucJ4Qwmxycx&#10;ObWElt4NuNysxrvMFT9mTud8axBeUXO4dH8abvdmsO/mIC7f70cqXeKvTB3+xoLhbQL3F9rpxeAu&#10;TG9+i5KOh/jEow5vubfhQ68BfOI7SuC6EJY1im9+AH4idI+//BpNfYuo6NpCs4GNkJGLBgKj2SVG&#10;/RgqDiqobilNT5HU8Nh03EvdanisAU0qx1D+pmKklsWlGS/nviKK0g7+TWRIHnlwMm01ofN7ZHI7&#10;hZYY3/oSKV1ULMKWQngUgi6LNprFF6cTmDQqUDpVR6AptK1IoRqlEpb0ThUC3xFKvi9fn8P3snI+&#10;MK8jyIQrirCFly4iumYd8Y1biK3fRBwjsekxi4vnVDq+f9dz5PW8RE7LIxQ0TeHhi2/x4usf8OLF&#10;N3jG/OTx1jNsPnxiFGuNyrUq4FafoKF/Cx8cz8OvWKW+cbgUr+3MgId/JaYXn2OJxzwkbA/XCR3B&#10;W2cOuLayhnVWi6tLq4SP4El5WPku0qYX5lYwPf8E5Y3TiMvqQlJOJ+pbZzDGJP9uXAf+ejAHvz9a&#10;gteO0T6PleM3x0rxB1axv9mfDRf/etR0bqBBfYVjq+b9lmfmDWxLc4SOsWzaedr6PGYmFjA5s4WQ&#10;2A58eCafeVslDrAAuXZ/DJfuDsElaBBHg0aw128YbuH98EkYx5uH6/COSzeDudzxOkTkjZkVk5zv&#10;MI9khfv2xS5a6Qg+85vCx9e7cD93HN8SuK+/+g4//PQjvv7hR6YYG6ikxTZQ7ZoIiqy1kYyoqJBq&#10;CawSnv/Y6k2kNj+jtVpj5NUOZTPBY+wQbBov10hSIcVmh2BLJ6XpVJ105mgJnT8ghUl+Nh8nsAqJ&#10;a3mBJOZOyaxGbOikeJmEJYMgpVJ5pEqCLINWaOyU22qTmXulSZmMCv5Aq6QC8vWFA7RVfjCpXCat&#10;N452Gl62aELQxdY+NMAlED6pXhrBzdL7N7H0rx3DwtZXeGnUjdC9+BpPn3xpLPURgRNAG6sPscaK&#10;dXHxIWZWv4ZHUBN+9WkmXt9fjDd2F+G9g0lo7l4jmISNyrah4La6NNYEG6FbEXAM5VXqtlhakOWy&#10;lfotybYfsrJkzjW3geauFRxxZ4J/IA+vHyvDa1S339JSf8tt2elvDuYRuBpMLXxFBVvGPFVs0QBG&#10;2GSnhGyZFapiZYFBpVtbeoS65nmcuV6LTy7U4uDNNvjETCEybZHFwRwuh41T3brx+c1eHL09iCO+&#10;PXjrRAvedunDX526aL0NzHOf4VbONP7kXMEqtw1/v9qPT71H8KnvOD651o17WQTuR+Ab5iXffvc9&#10;fvhZ84WBpY0naO6dR1X7Kio6HrPi/8r0w6mro3z4B2TT2SLKV5HDtppAanKGwprdw22e22oCJuBU&#10;TKgfViNJhUzbdqTypKfRRtMGmMcxUnplrQSDKpTOnCu68Smhe47E9pcGPLWW0sliLeCSWp+a1g7B&#10;pjD7CWOG8jkqW45AZd6Xx/dVB3GB8kKqZDLtM4q5XDhzufuELqp6DbF1Dw1wiSwmMmmlqfXrSC4b&#10;xDST3Bff/ITnVLYvqXLPn31lgHu89dwCjgr3cIUAyVYXN2irT5FXO48/7cnAb7/Ixx/2leA3H8Yi&#10;NK4LDze/oZ1uYp2QrhG6VUIqyKSOChs6hZL6RcK2SLUziseqcnaWOd7iFh6kMUk/lo8/Mkf7wynm&#10;ascJGuO3J8rwG+VtR4uwh0AOjD8277MwxyKBkFnqtkjIfolVvvea+hNZ9NxPHsKBS83Yc70NvrGz&#10;rFy3EJ06g7tJMwiIn4fr3XHsYU6m7pG/ubbgrdNUWede/PlMKw7f6EJk2SY+uNqAP7t34s1zXXjv&#10;Si8BHcbHVLkPr3XiTtoIvmEO/C2d4rvvvsP33/+AH36UwQI/Er5HT19icmETvZNbSCudQ1b9IzPD&#10;J5WpzoPKdeQxRZJVmo79MVor7ZZ6YGYCVTKqaatVDI0wyU7zBZwBrf9npPT9jOReenMPgetSpfoN&#10;mCMjoe0lohq2DHTxLIMT2r60oKNVZtB2pWYCSyFFk9rZwBn1o2VKobYDl0WgBZ26SvK4L7XlGWJr&#10;HiKqQtAt4h7Be0AAY/kPFIwJ1cuIyu/G2OIzPH/5I4uEr/D8+TcOO32JJ49f4PE2hTPWyFghQEuM&#10;welnOHaFSvN5Dl7bW4xff5qGwxeK0DvyEivrL7BG6FZXqWz/AJkdUjkl9AYWwbZAu2ZhsrSyhf7R&#10;pzjjWYm3TpXhD2fK8PsTVfg9bfQ1gvcbqttvWZ2+Rnt992Q2rWqZf2eL7yVVW8YK3287bCa4b50/&#10;mobOVbj4tuGzi03wuD+FqMx13E+cxp24SfjFTOJm1CSuRs3iOG31z6fqCFk73nLuwttO/XjXtQtf&#10;XOvH4cAR5m3t+PMFayz2c+9BWvA4djHev9bOQmIEX39L4L76Ht99+y1++P5b/Pj9j/jpx5/x00/0&#10;Wsd/z78lG0z07yUNIofnJIPAxVRtML/+iiBp/FtVq2b+MKhwZlsgEk61JXRQpU/qj6XCUdX6GTz5&#10;KSQwuecHE0m00PSe7419PmBir4hhoijwEtqoaoQoTUrXTattf4aE5scWdEr6t0NHCFMJXQYBNZaq&#10;923jtoFO/XOsgJmjJTc9oZWu81dJ4ErmEVmxjHg+flA8hZiCXgwvPsXWs+9YHLzEY1alG89+wMNn&#10;3xO87yx1e/QEWw8JHnO5NVrqKm1PRcHSAoHZ+AqRmePM39KZyxG63fl4/ZMknGIFW1zPk7z5penl&#10;X11i5Ur7tAGz2+0hhVukveq5jfWvkF02i0/PleFPLjX4o1Ml/sJc6U3XBvzBuRa/d6ohcJX4PePN&#10;o3mIzR8n3M9MXrjCv7XOH8PGMhWNf3OVsbYodRPIz1jxDuBz9xrs8+6DU2AfboSyqoyfQED0GK5H&#10;jMArehrXY+ZxilD9+UQt3qS6vXmmC38904P33Hrxt/O02PMdePtSH/5yvh0fexI2/1Hs8x3B/oBJ&#10;fHq9GwEJA2CtQIX7Dt9+8w2+/+4b/PDD94TtJ4agsyx2aJyCkziE4rI5VDQtIr58AQksGFLIQjoF&#10;KY8CVUzRKhsiYA47tdWtjNslfK6A59oAlyDACFvqwE9sCRplMllFAttUqpy6Q6Ro96VA/CPRjQSD&#10;yWI8VUnQpXdZeVt80xYT/keII3iJgqzTYbFG4WizDFW0gi6NH1IVbh7/tny9gNacVLOMBwUjZrjn&#10;bmo77mV2IaGoHyXN05hc+RKrj19inVXo5qMXePqSJXj3MkLSujC89A0e01q3Np/Shp6ja2ARaxtf&#10;U+Ue86SuswB4hLWHz1Df+wgfnsjDv33KipXA/frjNPzus3gcpzo1Dm5hef2xAyjanGlloVb8I3AL&#10;tFZVs7PzX8IvsgN/dy3HnwjZX9wa8Tcz5NVgHr/Jx793rmMOxTheDK8HHUZRVwQYYXvIQmVzjYUL&#10;q+MNquv68gp/NM/Q2rOBY57V+OxKK/Z49cLlVj9CU+eYv80gInMet5Km4RHGwiFkBEcJz9suLfiL&#10;Uzf+ymLBjDCwUn39VCP+4NaONy/24C8enfjoxiC+8B7C0VuThG4Uuz37EBDbh6cvfsQ3X32D7wjc&#10;D99/hx9/oK3+QOB++Jm2+hNeUN0KK2YQGzeI9hbmn6vfI6FsCikq5shFOgvLLApIfpdGgahudEWT&#10;v9FepXhSvyLylW8Dl8iNJO4QbMlUMwGXRGVLJhgqFFShSuUi6x79/8j6y++4sgTNF/Z/8a57Z+66&#10;dw10T1N1YVZWkp2GNDMzyZZRtmRJttBiyWJmZmZmDGaOEDOY7XRiVT3vs4+cVT09H/YKWZZCEef8&#10;9gP7QEjQ5dBecwldHhtkEf9oOfNZJaErmaAtioYpvs+gX0IVLBcq+NFaK6hilcyA1aL1ErYKvkiR&#10;AdoNP6G8bw511N8hxQxU+kWo9fNQGxdgm97MYAu0mIUVBnpa39o6le7dX5HChnPcrxeP89Uwr/xI&#10;q/0LesenccI9GZGpHZhe+JZF4j2BE8cqWR5W3sM/fgyfn6jC56fr8MXZBvz2WAm2s1mG5+ngJKzi&#10;0NI8A/scc5UY/xm4X74WwK0uv8a4ah3uT7uw17MXux/LsNdvc3ztOYjDwVSZABW/T6vzncCeh0N4&#10;EDuKycXvpGWbVRaT9cV1QreKDSryGmFbWqDFUjVzaoy4G6+Be6oDV6L1CMhhWahbQEXbKoo58lvX&#10;EJprw/nAIZx9qsdeLzmHFvu9dAROh533xrH13gi2P1Zh22MFdvsrmNuMuBhjw9VnVpwLo91GG6mW&#10;auY02ilLw4/f/4CffmBb/fFnKt2f8TPr60+McyKO5FU4UEg1nOHX66//SludQzX3b72IR/LvWB6Y&#10;y6lyzepN6KRLBmitQt1EVhfZTUSoFv6fpHAlGlqpAI9glRE2keHKCEbZx5IggBP5LVVkLDbITPp4&#10;1uCGBF0xFUzkuVIClU9bzBl+TiApwVRBoYAVfI5KkfnYeAVkQtkqFT/wa6FwP6FubJ0qNiMdh5yZ&#10;Xsb0FMP41CIm+fUUc86s2NkizItctvIcq1Sypec/IDhTjsMBHCFyhFZYsPgBqO2bxGH3MvzpcDT8&#10;ntYRjA9sn69oYau01XeoI9h7Ltfg81NVBK4Wvz9RgT+ercRZ7y4MyjYteJZBfpbNUQwB3S+g/W2I&#10;w0+01DUCXN3qwBnfTuzxHsFewrUvQOxcORVlAoee6hjWqXY+Mulxj7eceawbctsrKvBLtmhhpatS&#10;K96gwq3SSldYdrSW5wjMUMKdheB8vBmXYw3wyXQgqWIaGVUsCwUWxBbZUdr1EomE8JBnP7ObDLs9&#10;NdjnbZBOKd92R5yMMIZdPirsZHY7GqrDWVrp2UgTLkabcSFcD48kB9VZjo2XLAvfcnwgcAx0P0nw&#10;/YQ/f/8zJzFh6VtAYoEdJRVGvH31MwH9M9rG56WzfBsYiwR0jQRNANfExw5C1U1r7aK1thG2RoqZ&#10;WIMVqxTiiNOWIv5QsZrQUW1KqGZC4YppfcUEpZgQFRMa0UorqHhZAxtI7lpEet8aMj6qXT5DfdFH&#10;6ITN5hDEnKENKh3DPhVQQFvOUUrgSsZFiRDQfU8ImeOE/w9zx67+wJ24junJWUxOzmBqcg6TAjzu&#10;/BmRmUS2EouyQgkInGvuPR7FDLGdTeBAkAYHA0dRNMjM1zmFA3cbsedmLfafyUFhngzrc2+pHOu0&#10;2w1Yp3+AZ9gAFa4Sn52pwSdUuN8eL8Wuaw1IzFZjZuaVtMA7MzVL+Kly07/AtmmlvwxxVsrU9FtE&#10;ZkzgmPcAg/kErYtw8XFfoAYHAtWET4U9VJadVLddvgSOanPQs0N6v2svWFRYRpYJuFj3W6G6iX+v&#10;soFXdU5SuYb5HAocjzTicpwJj7JsiCi0I7rYhoSaOaTULiIo04D8npd4nOVgYRilympx8IkF+x7r&#10;8OWdYVr5BL4h5IeeKHA7eYp2aiC8VgJnwjWOx5lTiMiS87X8hO/f/4AfOQR0P367qXh/Zmewut4h&#10;m604JFGDxnYXWyzw+u1fMWZYQ+P4KzRTqARkwk4blT+iVfUzuj/aageha2FMq6eo1Agw+djCvvAR&#10;ODF+4Pie6kbYCE8BJbOAsBV9bKWV/H+R3ZI6FpDWs4JMQpfVvyEpnYCuTKgcfy6PEGb2rSKXKiiA&#10;E8onCkgJn0eoXtEoM52Aji+ijD/bRRt99f5naQ1sjsoxRUuTVI7QiccZqpywMHGMVJwNss4mqrO8&#10;xO2nfThORTlI69oTpMW5GCW8UrQ48qAbhx704Oj9Hrh7NmOCIG4sv5OeY45ZsK5rHt9crcUfz1Tj&#10;jydK8ZsjRfjiQg1OeTSia4Twz25gdmqG0FHlqLSb1iqWQ/j74rWIdrn4HHLtOm4Fd+Mg89puAZw4&#10;d+0J1c1fhW+YmXb6jNNeFbRVNkSG9t1Umt0PO5FUaZBOpVoSZYbvaYnwCmUV6uaY+YDATA0hGcGh&#10;UBVOxxhwM9kM/8IpxFXNIaluCSElUwguZobLn8TDdOa4dBdh48TzNnICWvHNIyU+vzOEbfyeOI57&#10;N8nOn1/F9Wd63Elx4DpLhtszE7zT7AjPUvC1/IgPbPs/vPuO0DHLCfgI3Ov3f0F1xzRV0ImQBDVG&#10;5aug2+LNm79gfu17dMpm0aZ+j05xfF1YJqFro0t2GP7MmEQrJVwN/He1EBfubwGdWJXYUkAYCqlg&#10;hUKhmMUEbIUETYx8AlMgBttIqbBXjvTeVSS2s0nyMZPAZVL1spjvxHJJBZ+niD8rYMzm9/M/Fgzx&#10;f6LdFoiWy+9VUNkqOSPKh1dhW3yLd5TyNdrlIi1GAoM7VTqQPr0gjVn+e36WO4j/v7HxBiOKFVz1&#10;78Vh7tB9gUrspqLs5M4++WQUj6KYVXyH2dQ47nQhKl6BKSd38DwVlM+hdXyLe5Fj+JTA/f5YMX57&#10;qACfnqvEF1S5BzGD0Ntfbx78l6CjvYo8x9ckTsgUr0P8e2mZk6bFLt1KYrfniJTf9vC1CNh2+imx&#10;nYomlPdosA7HOBmOB+lwMEBNGAbgmTSKqaUfJNgWaaMCuCVOtjWWovbxZVwKH8excC0up0zidvYM&#10;PLKcCCyZQXzNPKLLpuGZYcLdNDNuJhpwPcGEowEaAqfEocfiomcLtj8Yl4Db4cU8+WgIAQWLCMif&#10;wYMUI/zy2GoTbRKED5OtLDEqLDOefEvYvnv7nQTdd6ytP/34V6gsrxGZZUBY5jQikjUwmF6wVPwV&#10;r1/9gLcsGi9ow+LwYqvsOTq04vqSv6CDQInTxlr0VD1mtlrabCWjUxVzngCvgfFtSx4hKhCQMdxL&#10;g21SwCYULlcs8NEaxaP4d4n6O9roK8S3zCOlawUZfRvMdBtI619jnhMqRyWjymUPviCQVED+X/YQ&#10;i4SAjhmwkMDlUfmEvdbwxbQrlvHiLQM/3+iGOPC+uLmMIdRE2sEfhwBQfE/soHW2uI6hWZx+1IX9&#10;vnJ8Q9v6xo/BnJZ2kBs4IXcSmYUunHnYjVPeozjj0YXCagcV8p10VEBreQWPiCHsu9uPP5wow28O&#10;FuK3Jwrxx8vi0FcDspscLBCv4ZycllROWOsmaEJpN1/HzOw7RDNDHpRW8EVWosL4q7GHdrqdFiZa&#10;4SGCdoQwnI204EwkYRDXjPrLcD6oB2r7W2bLlywO4ljuOpZXn2OGxSe2zIRjoQqcjrfhAsf5ZwZc&#10;jNPjdqoREaVTiC2fgW+mGXeSWSrSLHiYN8+/YZDy2xF/Gw75mWinQ/jy3jB2sKEe4Ha5nzGNSxFy&#10;PMlxIr56DV5JFtxiLnzAjBjCGCGAe8/t/+3rb/Hh7bf4/tsf2Pr/ivwGB4LSbAhKcSIyWcn3/B4/&#10;f/8XKtx30v7681/+iu//8he4Fl5gWLOApv4pNA0to3X8JVrV39JuBWQfj6dT3f6mcPn8ZoE0CBmH&#10;AE7Alcc8lj3yElm0vazhl4SO0BCoImavpK5lqtwSS8Q6gXvJEvGK4yXVcNM+80deI617DSkcWX3P&#10;CdlLgkgFJWiZhLSIz1U9vg7jLGcNm9C719/jBZVLLNgKqKQmSCXZDPACOvHvzYa4tvIGjV1TOObZ&#10;iW98x7GDIX0nxx4qnQjvNwMHMEjbjogdx/XHw7jCnezm24POgQVa8ncYU67h+O0aHHw4hm1XWvHv&#10;B/Jpq/n4A1Xus6uNuBjcCaXzFVzC0p2zmGKeE9Y+y78/Kw5Hza1Bb36N++ED0mneOx4xu3mLYqDE&#10;tkfjzGwC/s1z4CTVE7mOk2IfgTxABTzq24tO2tP62mtOsHWq2wqz2ztMGN7iRuQoSxCVkaH+dIQW&#10;lwjclXgDbqeYEJxvQ3SJExElLoSWzuBp+RKhm8G+R7RwNtTDgVYc8jfhc/d+fHF3iE15Agc5Cc+E&#10;yHArUYfY2iUk12/gUYqVDdgM74wpPM1SS/b47s0HvCdw7wncdz8wo+mf025NCMqgdfNnE7K03O4s&#10;Ft+xSPDnxOHEP/8s1uk2j0r8QEVcXvsAk+MFFIZ1NA/Mo6p/iWXiW+kMoRq6WR0FptVE4PIY+MXI&#10;J2jiUcCWL8I/FUu00XSqlIAplzuxgFZYzFaSMfAcz5pmWSAI1NAbZA4SsD5mN35dTPkUtprRu46U&#10;zlVk9VDlWDAKqJKlIhdSDUsHZqGZfYkPfME/Uabfi9OLNl5Js12sUf0dOHEGLG31o7WJwL66zPZb&#10;b8FRsfblM7apcMxJO6ks3zwaxZ477UitsEOhfY+Y2DE8pmJc8eqHT8QwFOp3aO1dxp5r1bTQDgm6&#10;3xwpxL8fzMdvT5fjT1fqse1aBQpbrZgmWC77FFyu6c0sydcyI455Lr5Cx+ACzvp00L4IHIP5N+JC&#10;l8dy7BCwUd2EnR4K0WF/sEaaCN/4c/hpsJ+2ut9nAAWtk1hdfy9FhIX5Je4sbrNWF4769+MggTsT&#10;RdskEI/y5+CRMwXfwmkkNzEXt20gvXEJMRUzeEzFOv2U+ZV2us/XQAW1Yre3Gn+62Y8vPUaw4/4Q&#10;3KL0CM6dQlihE2UDHxBSMIVrkRq4x5nxINlGhdNgduUD3rx6T+De4dtvv8Pyiz8jpcyMgDQHfGi/&#10;TxIsSM7RYX31R9rt92yq76XDiWKt7s9//rO0dvcTx3cfCO7b7/H69XdYWn2LMe08ynucqCczzVpx&#10;bzhxdjhbajYDvxi5E4Rs4vXmI+HIpLJlDD9HKmFJY0bLoh3mSCr3PeF7g4S2RSS0L0ugpfa/QErv&#10;cyRz5LOJClsVRyZSOhaR3LnMVitU7gXyehelF2FbfIPv/vpX6UV//+EnadY8XxenFn08y+MjcJtD&#10;ACeWKcTXi/z/t8gp5Yx+0CmF8l1Uk53cyd/40dLEYRyvUTbHNgxoX0EjZ4PO0uFpjApX+PNJ2VZE&#10;peux060Rv7/YhL0PhvG1Wzv+eV8Ofn28CJ9cqMKXtNZ7kYNQcbY6+HddVLlJ15ykdFPidcy/R3q5&#10;HodYALZ70rpYBkRu2yFlOO58TgBxLcKREC0OPRXgaZkxRbZTYG8Qc5z3ECLydVhc/V46hWppcQOW&#10;yffwTaZFB8pwJNqCm7TBu9lTuJvDHMdxL4f2VuxEat0s0munkVg1jSDCc0ZcbealZjulugVZseOh&#10;TALuq/uDOOw5gMSKdWYwMycQJ339Gu5Hq3GVynmHEHkkWhCSocLs8ge8fvmOIL1hlv4LumRreJSo&#10;x32Wi8dpLgJnRnKeAI5ZjzlPACcU8eef/oK/iiMSrLM///gjrZjq+PY9vn31Gh8I73cffoZjYQMd&#10;8jm0sFyIyxDEJQlbskZeIIcVV0CXNfoS2fxaQCdgy+T/pQ5QqQhdBm01m8AVMvMVsXWk9awjtmUB&#10;CZ1rSOp5jkSO+C7+HNWwkEVDHAZLo/WmsdXmsmAUdE6jnc1meo05gfVaOkOB41s2pLev3lHhXlK2&#10;BXCbliqWI34B7m/2yta4ME/1LNLhOFVrr1A1KaRPSMsP4lI/EeB33u3l7JTBPv0zJvqm0VTDHBIj&#10;g2/IKC13HF+Ls2evtuPTyy046DWBXx8twb/sz8bvz1Tg8ytN2HmjiTvXAts8oXNsQueanMHk1AKs&#10;rrfwjRVrX30f/7aCuY1A0S73EqyDQSqcjDDhbLRNWv86wfx2KFRPFSaQYiH4yRgeJozDOfuttL64&#10;QoVpHV7EuaBh7KECHoxgGUibgjuBu5BkwkW2yetsil55diQ3zCOvaQ65TYuIrljCcQK+x0vH8mTH&#10;YQL3xZ1hfHqjVzqB4AFbaWLpPMJzrMhqWEN0ngu+CUbce6aVVM8v3Y7QDCWb+/d48+JbvKWd2pd+&#10;xNM8C65HG3E71o7A3Dl4xmiRUWzEy+c/S/vqjYCTAvHTDz/jLz//mYPAfS+WU77D9+++xQ+E7jtC&#10;+S336Xf8maXXf0Yt31/l2LeoU/+ELWnCNsVShshrBC5HUjzmMgEcR/rQBqFb4+MLfp92S4ksInQZ&#10;Ay8Q2zqPZ21LSOjaQFL3BuLbV5jvVlkgWDL4nGktDmQ2GlDVbYfSuoEXb36STph8x5nygfX7Ozad&#10;9285w16IA+8v/gacOE75C3Cz07Ob4V2MyQXMz7xFfLYCR7wGsI+qIXLSLirK9sfMc6JEELj9Pgoc&#10;YKAv6ZiF3fEWqpF5NFaYEZWgxCW/EXx5owufXuvCH843Yq/HKLZdb8c/7M7Avx3Np8rV4LPLDTju&#10;04x+/TqchNzh4PO4CNzMCmSaDVzxa8NOz0GpjX5NyHexJe+lvR0ON+B4hBGnIo04TaU6GW7E2WdW&#10;nKBFHgrTUeHYKKmAV0L7oba+wvLya8ws/IBnnEBH/cdwIESP/WFanKa6XKWlXs0idMxR51Ot8GVu&#10;S2peRvXgG7RM/ICQ/Ekc8BYX2hhxLNDBDGfBV8xuX90ZwAFOxsTaNYQVTOJRkh4huXbE0paD06zw&#10;I8SZVLvwPCeiMuSYZ2N+/fI9Xr/5GWXd4gIbLS5yktxOcuARG+qDGB1yK0zSou8HKtubF+/482/x&#10;w4cf8ecfCR3V7S/fs9lS4X58/x4/sOV+L7Lg29d48+5nFqT3yGPJ9M+2ILJsFluSqV6polWKcjD6&#10;ArlUuBw+CuXLImTCWgV0mSPMdMNv+H2qHBUui8Ugnpb5jNAlCpUjcEkEL565Lb13BZnNVnQr56Gx&#10;r2KaG/aF8Pc3bynHpJ9fvyd0Yrx78y1evXj9ETg2NtqMAG4TNtESZyR1E+tyArjpyTcISx7BQVqG&#10;OHS0X8pHwtY4GNzFGphQuW+8hnAjbADj+jewmTYg65tCdf0cLj6m5dzqpsJ14ZNzTVS0dj7XGP6J&#10;5eEf9mfiN6dLCVwjPr9ag8hiFexzz2Gzz8DunMYUS45UWB42Q1xBtZWZ8StftlRRCpjXDoZqpQx2&#10;lI/HqG4nCdmZKHGPE510LcFeZs19VOVTj7sxoFzB+sYPmGBAvx05giNsseLC7GOxVpxPduFCshOX&#10;0p04l2zCjSwrHpfMMtNZEV7qQk7rczxiSz3oy9/xNeF4yCTzmwp/cu9hS+3G9VgNsrre4Wo4C0OU&#10;EtHFU4jKdXBQ2QhcQftrRBe5EJ+jYt76Ea8Ihtzykso7Crd4xo9IBdzECZ4JDniytJTUWQnQX2iV&#10;Qhze4tVLRqJvv6eyEbYfCN53vwDHIZZWCNwHiol5+j1K2ueomjb4pBP2TAe2JNLuBHRphEqAlUOV&#10;y2W1zSZwGYMbEnjpVMFUFgVhnekDr5jTPiBn5B0BW8Mz0vushRLPkcqCkMbnS2kyY1DDRkfQxGLt&#10;CpXrOS3z9cvXHMwKhEwom3h884pv4CNw66vijNvV/wQc2yKBE0cfZmhpLjbIoPghCbhDzEQCup0E&#10;bMcTGXYRtu0+VBxmOWGv4hhnVIEeFue3MGoW0T+ygfO+Xdh6uw+fuvWwJLThd2cacIDl4avrbfiH&#10;vVn41bEC/PFCLRtrKw57NaBPtw7b5AqsdnFdw2tklRux714LtnmN4GufCQm2PXwdIp/tJVRHwvQ4&#10;GWnCaara5QQrLsWacZ7h/RSV6xihPMLXez5gBE39C1h98VcUNTtwJmAIB57qcTiKqhhvxynxOwz1&#10;17OcuEOVCqxeQAhV6R533O0UHYLyHXiSM0uF07AwmHH0qQM7veTY5jEo3T3AN9eJkLJ5nPAbQHjx&#10;LFKquI/ypxCc7oBXogH53e8QnKlHeokRa+t/Zp78CTkNJlQMrmLQ+h1K+5bwgD9385mF0USL+lYn&#10;lYvljsC9ohuJffiBFvoTgfv5++//A3AfJOi+4/8tcDKVc3I+4wQRoD1KscOPQwJOjBS2x7TBdUnl&#10;8lgesmin4ripgC2FTTWBVpnAjJbSS2sdfiuN5G5mg+Z5RBG2GI60ziUUdk1C5WQeo/SKU31Wllew&#10;trYuAfVyncA9p9QyoArQxAsX4+XzV39TuP8MnBhiIVYAN03g7PZXeBIzSNsYInDcgeKYJdVtm7hD&#10;kp+KsInjhwI+lbQ0ceRRJxqGV2GnMnaPreGEZyu23unDZzf78KfLrRJw29x6cYyw/upIMbNcLn57&#10;shR/uEjorlQjNE8F/fQbmJnlLHyO4ORx7L7PwkDYxPiG2W2/OFDP13GYJUHY56kYgpZgx81UF24m&#10;O+DGtneDinU9eZLg6XE2QI6sGjvL018RlMnfCWGzjbTgcLQJR58x/yXZaalO3KYi+VQuIJGARDSu&#10;wSPfAj/uwNTWNYQUL2DngzHse0zgguzY5ckc+2AA+x8NILR0lU1UB7doOQo7XyCxxIXobBceRGtw&#10;N06L/IHvEM7nyi41YuMF0NI7jawqCyxLwPTSz5hbB3Ia5/EgVo8gAtc7MMuM9hfaqigY3GeiYFDF&#10;fhBnmXz4Dj8TNgHc5vgObwhnxwRFqNiCJ1Ti4EwXgjJckqVvie8mSD0CuhUJuozhDclWxZKIWNDN&#10;EMD1byCuc0UqCCk9VLx+FozB10jtfo6o+nk8Lp+CV6EVRUNLsC3/hMV1wrZMeMSxT8K2vrZBoJ4T&#10;rBecIX9XOqFsYvxH4DYtdZnAbS76ioXXaVrpJIP79OQizNaX8I7qlxZ5j34EbjeBEzt/x2PmOdrq&#10;Tj5+489GSAC/9uiFV4oCdu7c+sEF7L3fgq13+/GZO6G7Iay1E3+41M4ArsdXV9vwj7uz8OtjhbTb&#10;SunU8D33alA9PAf77HMoDKu49bQb2+92Y5u3jGOUOY5lhX//ANVtP23xEEP/0SgjTjJ4X4w34xKt&#10;6Wy0DqfYDsVyxzFa7kkWiLAcA9rlL3HrmRJHw3XYz987FG3A5bRJ3Mqdx42cKVyjld4rdCCgcg6+&#10;RQ6EVc8goWEW5Zzs4oD+9nvjLAtiwdeIrbd6sZ+58kKICo+Y/S6GTiCkwIWyzueIzTUjOseFe1Ea&#10;uEXJkERLjquYQkGlGSbnjwhJGkNGuQMj2ueMEB8wPfsTKllOQlLMiEnVQ87m+gNtVzTUTUt9LUWj&#10;77/9gJ8I3A9C3T7wa6rb9z/8BXIT/2aJGb7pnCDpLsTkLyKU6hqZZcOWhN51JPUyf/WuIblvTQJN&#10;2KpY8E3tW+XYIHSv2EBXmdeWENu2QhBZLobeIrjEiWvMHwd8OrDLpws+hVoo53/G/Ma7TWUjQAI2&#10;YZUCuBcbhO4FlY7gvXz+8v8ATvzc35dFFqXjqNOETixLuBzioP4ijJYXeBTD/PZoEPulQ0qiKFBp&#10;mI0EcKI4CGsVQyyVbPMex16vLtSOPKdlbLDBtmPbvQF8cZvQ3erDH64RuCud2OMpx/4Ho/iXw/n4&#10;tyMsD6crabkN+IQqd4uKapj5gG7ZEs56d2CHRz/z2wRVdYTZkb/H0nA4hPb+VC2F/uPPzDhO4E4/&#10;M+IMxynxdQxtNtqMY/z/o/4TeJxikhZyz4bz95j5dvP3j8dZ4JY1g2vZk9K4XTgFX8IWWDOPQAIS&#10;xwya07aAiuHXuBLOhiquPX3qZI4jxLTrM08VUuh3T7bgVrwOkYUulLSsIi7XgriCWQKnxv0ELeKp&#10;lhFFThQ1zKGgfhZufv0obV+DQvcKMvU8DJbXqG2cRWyGFclZepj1r/D9a5YL2umr52+lFYW3dKjv&#10;aaE/ELrvWRZ+fPdWynSO5e9ZgrR4kuGAR5INj9MnJXWLYutOYhTYEtu5TIVbQ2IPGyaVTiz0iqaa&#10;xdaaLOyWCpg68FICLrRmCtFNrObMb6ktK3APG2Qm0OH44x58492Prz074ZGhgGrmWzwX14kSoHWC&#10;9HztOYES0LGpEjoJPEnt/k/gxFqcOK17fm5ZOpwkFl03gWNop9LpjBt4ENmLfQRuj1gG+TjE7RR2&#10;U9XEEMomwBNKJ05A/IrZ5lLIEBIb1rDrQR++InBf3R2kyvXiT25sq1fEBS8DtFU1Pj1fxwKRi38/&#10;UoTfna3EJywQu9zrUTOwhLq+ZRy407h51b0Et1h4VhE0LbMbLZXWeIpqdjnRgotxBpyhhQnozrII&#10;nBYQRmpxNs4sQeYRzzIQxXbKZnsgQo+DBPJ82hSHHReyHLiaLfKbC48rZ2mnywgosyO5aRZVdKCs&#10;tiUcfDhIcNmAaacHHslwKkiBk4EjuB6nx00+9/0EHeJopYUN84jPtyM6dxqe/L/AvEnE1q8glMqZ&#10;VrOGO1EqnGRzD8jWwLnwV07yDyxJ36K1YwEpOWaks1hM2t7g+1ffETbuq43X0mFIAd/3zOHfvfuA&#10;D2/fSXeZWnv7V6RUmxGUw8yWRkVNNMGT8PvzPSUWzCCzwIItEc2zELYqFC6he1ladxPrb2LNTShe&#10;bPsS7ZYSzPYZWj2NBIJW0PuKMmlCaLKG5FpxP3ocl8PkOPmUtsKg+iRPDevij1h/8R4bArS1F3yR&#10;Gxzr0nixsfG/ASdmzN+B27yQ5RfgpiY/AufcVDitka0urAt7vIfYRsUq/8elEX79i7LtCdBswia+&#10;JhA7xZmvd3sJHXOd5wiBG8ROz3Hs8+HPeAzji1vCYmnTPmyR/Pe/HCzAvx7MZWOtoMI14tMr9fCI&#10;UyOStrb9VhO+InBbxTFU2qlYGtnJwnIwVIPjVJ2HeQznpbMIKprEI274W5zp59j0ThO+ExFqnGJr&#10;vULoxOlBN5jZjlD9DsRQ+eJsOBLL/EYbu104jfulM/CqmEZU+zoL2SoCS63IpyB0ar9FULYR+z3G&#10;CJuVUYAlhhPq8KN+nA8aoUUzp8Vr8SheieyaWRTU0oYLnQhMscAzlqpXMo+w8llEVc0gOH8Wx5gn&#10;j1FhTwdPILPGAaPtA9SKV2hqnEFusRUFRSrMOV/j+xffSsC9WH8lASfA+/CaBeHde3ygwj3/Fsjr&#10;5XtOMeBZySo8WZi80+14lGpHIO00rXgG+UUGbAltmCFwa0gffCmpnBiba25vCd8Lzq4ZRLUuILZj&#10;BdG1s0iqn0Q11a6w3ImEDB0Ssg2IyTXi0O0a3IzR4xzzy5HgQcTVWjD34icqHUEStkqVE48bqwI6&#10;oXjCVl/9bwq3QTBXltakDPe/KZxzDlMucUxzCWr9Om4+pQWK07hppTvEMUs2PwkscXhJLPz6K/ko&#10;l3LdbrE47MXv3Werpb3ufDCMHeJ0cGG14ne9x7DtzgCLxIB05uzJAB1Vrh7/cihfAu6PzHFifH2b&#10;f9OrH18yv33O5/qawIm/v5t5TBxNOM4Mdo6WFUBQoqumEcud/YxKElC2iNvMT+4M7e5iTY2QnQ5T&#10;4yabqBvLwfE4E9XNjANiuz3T4SFLQiB/z7N4Ck8IRVT7CvwrJxFTP4Pq0edokr3FhSd9OOxDCxUf&#10;a/RYi333+3DSpwcBmVbEVy7hSYoeUblsnYQ1s8yBVL6mAAJ3L0aNkKJ5BBQ4kdSyhmsxWhYvFY5G&#10;sOhE2uBG0YjhPq0ot6GRllpdP43WFjuWWZq+ffkOrwnZy3WKA/eTOKX/g8hx77/D++//iuqJVVxN&#10;GEdw4SICqdSPWZieMEs+TraSDxdyOAmLivTYEkybjGheQNrAK6T2Pyd8S5uHskZe01I3EM4/HEqv&#10;F0cVQgqV0oHn4YEFNFQ6kJtnQlq2DnmVUzjjUYevL1cwzA/i0FM5zkTKUNI7i9U3P0kqJ5RNnIK0&#10;zlwnrgPdzHV/VzlxaEvMHHFenLgWQQAnTk36BbjNDLcApX4V14M6CBFV6jGbqTicxPJwMEQnPe4S&#10;ahcgTlcSRwGEAoqD+sx4D5j5CMnuR6M4KA700w53sulKd0Ki6u16OIr9VLgjflrsuN2Lfz9RjN+f&#10;LcXvz5fj0+sN+PRGCz650YbPbvfgK3GNgjiO6ydgp52LQ1nBKlyMVCG4WBx2MuNpkQVhZZPwzXPC&#10;LYUFIoFWl2LFNarbyVA13UCD8wkOnGKL3U/V20/gzqVa4FPN1t/+HEG1tNGaBfhzkvtWOBHHid+i&#10;eI2s5jkceSjOBbTg1FM7WziB579vR0ygoO0lwrLN8EtSobB5CZUUicRCE5LLmQOpNrcImBfLRkAx&#10;AWa8OBokw2G25qORZiqwlf9PUNOMKCw0o4sxq61rHqNDc1iZfY23L9/i9Tr3FRXu+dorAvdGOkL0&#10;7nug1/gCN1KVuJnlxOO8eXgl2+CXPSMpXEi6FbkVC8ihO1RVGLElqJqhjiO+iw2077mU2UQrTSd0&#10;yfz6WdsiIuumEU9vFle8O+dewqiaR1+bC9nZKqSmK1FU4YJnGGf/2QJsd6vD3sdDOBSuxdX4cbSp&#10;V/H89feSsgngxCk5YulDZDVRKgR0wlKFuklXzRM4cZqSOAdNACeOX7oInNO+meGUulW4BXdiLwP7&#10;wSC2QrbUg4EqHGJoPsSWKA6c72WOE3fy3iUKhBiew1SEcRwSyxheI8ybo9hDYA6KM4Y59viMYh+/&#10;d5Bqd5BwHqLybb3RjEMPOvDZpXLmuFpmvRb84WoL/nSzC1/d78d2cZEMoRWnRYnlkLNRergnGBFE&#10;OwxjdoqgskSVT+JpyTTupJm4LTR4kGXH/TQbzjPDHWOrPcVsdy5jGvui9TjOgH2zcBb+9WsIqFuC&#10;Z6kLj9j+fatm4Vc9hcTmaXRqPiAsnyWEk+pkMNUxkKrI13zsYTdzkolhnTs8Xo7IPDPVbRmVjEPx&#10;zE3RRdz5tDY3AuXO0vCsaQ2euZPSKVPHxJERwnY+xgJvZq6sAgca66cwMvYSPQOLGBucwtrcG7xh&#10;Jn9F4F4Stg3uxzXur5dvf8TE5Hvcy9biUhoVtHABblTsB6kOeKc54cvvxeU4Ude0jixmxJ52J7YE&#10;Vk3Bj5VYrKUJ4EQ5SBSnFpHwJBaKZ3VOpNQaMGpYhWNqFQajDVP2JWjY2CorTUhNGUd+Ketv3Ai2&#10;XsjHDvdGqkkH67qMM9iEe5lqKPiiNviCxdkgwjJ/ud5TgCeUTljsungTHJLCza9I551tFoZZCbhJ&#10;KcMtQKVfw42nzHCPhqRF3wNUM3FW7ZFgLQ7y3/vFqj9LhCgU4jCSaLG7CdlJWushoWbS7a8GCOGQ&#10;dCut/eIzDnwGCOQgG7cOF2mPRwjpjlsd2HO7haMJf7xIlRPQXW3Gl7d68OW9Puk5vnlMQPkcJyP1&#10;OE07PR+lxG2WKHEqUVbbGvI6uT3rFuFfNAVvhnW/gimqHvMdwToXSmgiNbic6cKJJKoVgTiXYcd1&#10;2s8dtsvHtfMIblombHMIYHbOoNo0yd/icYYe5znJTgVaWHI4qW614JRPHzxiFPB6Joc3s1sS4049&#10;C19VxzJiCF9ongv3kwg9C8LdRA2Kxr7FFbbYIyw7Z6is15KcuBptQFiqGeWlTowNrRO4DTS3TaK3&#10;1YKXK9/STqlqqy/xYoXisERx2PgA3fQPVEsrziYYcCefsDF/3mBJepQqDqnZEUDgsopn0cAJlJ8l&#10;p1Bt0FLFGyp34WkNC0HXOpKoavFdKywQ/LptHjElMsK2ArtrEWaDVRqLc+uwGdfQ3ckNkTHBcGlA&#10;eBot7FIRdnID7Pfs404cYUjmxmEzCis1YXrtO6ysrWFZZDRxvJTAiUehcsJKpRvREDjpRjT/wVIF&#10;cE6HuMHLx5ZqZmkI6WWeGiJM45K6iTsBnQrXS7Z2+KkKx8PYBqMt2C/szp+2SoU7zmB/iCon1O4b&#10;b6qc1wBOBMpwkUH/RpyOAV4N90glLgaOUzWocmx+n5ytwI5rVdh6tVK6P8if2Fi33ezA1/d6pRy4&#10;148KKe5+Lv4eW+m5WC1uELgAtsI0ZqQYZjD/Arv0eV93GKYfpmoRQoXKqF+EX4a4mGUCt6gAl9LZ&#10;aml1Z2lBl3ImcZe5z79xDaF8jhA21LB6hv+BZZSx0Pkxp50Rt2wIYO7yHcUl/0FOwGEEZ5rwJEGF&#10;iGwLMqudaO5fQ1nTHOIKbXiSaoAn7foaY04cQc7qek6FncAxAuee5IAbG/Rdql98Jl2MbqZVvkFX&#10;9zzKy/TobjbRSj9It4LdWGb0WRZZ+1u4Fn5GdAkV+hmjQt4sHhK4m/z6YaKdSmmHP7PbUwJYyOxW&#10;WzGFZjrkgvM9toTXL8GfWeMxSY1pWSZwa3jGmZHAx3gG/y7FPOzTq7CY7BJs4nF5YQPTzucY7J9B&#10;QaEKmbkqJOWbsftaObbfbJJWuw8QBqFyxyPYgCIUyO+axvKL76V8tjC/KB2FEMCtCuDEFfMivy1v&#10;/A24vy+JCNhmaKlT/HoBWtMG7oZ0U5kIzpNRWiiVQgT2SKMUyC/H23A1liOegZrtazvLxa6HbHFU&#10;t/1UugOE7qj/ONsdm3WkFm6x/N2gUdznjH9KdXlIaPYzhB9hnvv6ZjsOU62/vlaNT84L6NhQr7ew&#10;QHRJ15vuop3tJ9DHI3QEzoRr4uTGTALG5u6dZcT9VA3upfMxk3bDnR5cYEVl/0sUNEwilZPck4D4&#10;FrhwT0BZsQj3sgVcyJnC2QwbrjH7SYe16lYQy9JWOfYc+dwvvmlWqdic8tdJt4G4FzqCx89GkVe/&#10;gOzqGSQXWZHHttlKOAtrXUgrcyG2ZAr+mTb+PR1y2l/DPUYpxYmzzG4PMmdwNUKDx3SjjFwr+uhq&#10;KvkrNLdMoqaCztbvwsvVD4SNRW+Z6iZiz8afUdQ8xe3HCcsG6tvwCjeTrLj3zITHVDa/eDOiOYFi&#10;mN+KGCkqSsyQMQtuzBO4qOZ1+DMr+PCFhnImxXWsI6p5EVE1FpR12+CafwsHd7jVbINBZ4HV5MTK&#10;grie8lv099pQVW1ARjZVrsKOgzcrJIUTa2SHqC4H/CeYE2h3hO78szF0aTakW3+Kkw4XZhcklZOu&#10;0RT3A/kPwC3QUkWGE4eznFQ2AZxQOJdzHnrzBh6E90h/45vHI9gXIKOlTuAo1epMmAYXo424QABP&#10;Uu1OELg9T8S9cAdxlDltP+30GJvlWf6sWCK5yAlx5gnVz6sbVwMHEZHnQErVsnRfjn0P+NwsEjtv&#10;tmDXzQZ8cqYEn12s2QTuVhe23uuXDuDvZo47ECTHiSjCy3zmwWzkQUXzzjYhoNABnzyhcOIOR8x3&#10;WTo0Db3CiO571IlClqlFNIEIEJGk0gW3fAdOErajtLZjVIdTSbQq/n4CnaZe9hoZDQucGEZOFjXO&#10;MMfdDhqGZ2gvUguNqCKUKflapBfqUd+5gKaeJaSzFWYzX+cSxqgclhg2ZXFfuaOMAscYQa4lTOI6&#10;LVA8ZyRVtrTUwcxGOx1aRluzA51sqHrVAm2UCkfY1oWdbvyEtuEV3GRJORmpxqPaJXhXr3Cbq+DF&#10;ye7PiRfPaJDBCJGQbkMO31NFuYGOuMEs+ApbwupXmeGm8IitKrBqklluCcGsxSl1RpimXlFlluFg&#10;YDcZLBJwDosLa4vrePfyR4wM21BXZ0BO7jgqm2dw+mGDlCn207L2MUwfCGR7Y8YRVyAdClPCI00G&#10;1fRbzC49l4ASYC0TMmGl4h5tfwNubuXjGtwmcE47Fc42xa/nYbK9gM8zKqi0DjeCQ7S0EyFqnGbz&#10;OxOuYb3X4DSz2EkCdZJWt5+2t/tBH06x0R5g7jpChTvN13XWf5RgyfGQduqbaJCyTwiBiMy1sJSM&#10;4ZDXGI480eLLq02ErRCfXyjDF5cJ3NVGbHdv37x1KnPkLt9N6M88M0gKdyVOzSZoRFzNLJIblxDF&#10;Bh9S4kRgnpU73IiEAj2KqHBpZRZEZamQUmGTDpaL283eLbTgDJXoPJX2FNXhSo4VPlTC5LY51Aw/&#10;Z/in/Yn3FqTFBULzlAoZEjeEmtZ5FNdQ2cqMqGycRBvtsKbFhcxiPSooHvkshdkVbKYsD2cCqO7M&#10;gOLC6PNRZlxj2QkhiGn8Ww1URNnEC/T1zjLgT1Ld6C5Wlr6Vt1hfeoN1OtSo5jU8Y+U4E6HGJap2&#10;xsQ7NlQ9rtOSH8VaEMzilFc4hZwcO+I5cVKp9lWVZsxNvsHy9Dq2CMkPqpyDdxGrbNkUIuqXWek1&#10;6JiYx9zCa0wyP1nNThgJm0VvxSR3/AaB+fbVDzBrOfOqNCguVqK1ZwF3grqxm0F7N3fEbuaLg1S3&#10;Y2EMp6Fskk/VtNhhPKsxw8kZMzu7TOBYHlgkfgFOPC6xoYo7WP6icGLB18XXIFqq0z4Ls/05fOL6&#10;aI8cVLbjBOtSjBHX4624mmCmvTHHhSqZ41Tc+Qy0hG73vS6cJ3hHmLsOeI1KM/xMwCjcw+V4kmxE&#10;RI4N0flWROcZkcx26csmd5hZ74ivGnvuD+KrixXY61aNndcFcLWSin/j0UtbGuHfl7E4MEvy8XjY&#10;BG4zq0UzF2cw8Gc2LSG1eYm5aRaxlU6Gebt0+nZ8kZFhnpmpwIDMChMGNW/QbvgArworbpXP4kbp&#10;DNyZffwalqU10OyeZZT3rSIow4CrfD9HfSdwkUXHN7wfCZkytPWuoKjWiorGKRRz54p22dw5iapm&#10;F4oJUQGft2vsPR4n66iOMmZeLS7Giotx7PDiiMufRClFp7NtFhr1K/Qx/vR0uKAcX8DsFN1nWayT&#10;voPW9gpBzOqXObHPErjYLr7HwQ2cfTqGW9wHnlTLyGQTKirnkUdljiNwcYSxts6Gpbn3WHCsYMsJ&#10;/248oc/6cPb4sh0Fl04iq8UKO/12SqibbZLqZoVRa4ZVb8M0Fef5yiu82eATTG6gpUaF0hIFOjir&#10;AuPH2OoaCdywlG0O0dYO0db2Eby9wmIDCUjwICqHFjC39JZNdAULzGtC2YStiivrxQXP4hpUcfM/&#10;AdzUR+CEyophdb1EQNIQDnv14jzf+AW+cbHMcDmawT/JjIvxBhwLVxFyhWSv12LM2HO3A5f5909S&#10;eQ9xHPYZwrnAMdyJUOJBhAxPEpUEzoLkUitKGLTF2RUnHvXTftVUOgLF378bNo5jdxqw80o19rgz&#10;NtzrwKXQMYRVLeIKm9/hUFp1NFWc1hlcaEcow3pgrhm+WXr452rZ9CdR1DKLirYZFDfRbmh/qcVG&#10;5FcYMax8TsvcwJNqOx5xwrsxc7kVMldXzyK6mYWBBSCfMETwNXqmOHCIin0naAgBUf0or3eguXuW&#10;YFmRy5Bf3WDDyPgKRiaW0DuyhJJaE/rGN9A++oqxoZ9FSUMn0MG/ZAlBLCihWbRsRok62nV3xwyB&#10;o8J1T2K4fxo6lbid2HO8ZGmYmvkeMbk6XKErnA9TMzJYpI9U8Mky4dxT2jtb7qNnWiRRmaspYPkF&#10;TsSmmfEsRcUCMoPVhfeYtS5hyzf3G3CPjekx36Rnrgn+eRp0q9ggRRNhYLdZHbRSM0xUODsLwyy/&#10;92L1NWvyO6wvvsJgpwFFuUNoqOcLp13suV2DPd4M84FqqXYfJnBC3cQ9N/YwqIpTrK/FjmLM/grz&#10;VMqFhRXpNg7LoqFyLIhLBQmctAbn2lwOEZZqp7I6bNNsy68Qkcb88KgP1xn67zKs3mYuuZVogjvH&#10;lXi9BN31VActg9mRFnSQrfkqc9Y55rhT/Psn/Eeku0k+itXjMUuCNy0imDM3o9KOatpXfv0kbjKM&#10;n/bnhHmkxL673XALHMLFB83Yd6kMR2+34sSDNjxKkKFi9D1uJclwOmoCd9LNkn1GltnxtNBK2Azw&#10;zzchgc0vo2EGuczF3cxHQ7IXqGxyIqdUj9JqE7qHl1AztoKAWgf8mtZxlQBcpRX5ltMGm2ZQwgKQ&#10;TsvMaV6Rjk0eudeGwLgJZqRRKtkM6lodKKwyoKBSh7YuF7S6degML9A/Moe6NhP0rh+RRAsX5+GJ&#10;g/y3GOxjKpYRnWtDAsFOIRw1dVMYoJVOENSBgUmoZQvMbzNYWXyN5dUfkcvmK7bZWcJ6hROrePQN&#10;ysfe4TKV/TK/50WHCYjnJGJBKi2ZQSYtNYbumZqjgUq1juWZl5i1LBC4B004Fz7G4sBqm2sg9XLo&#10;XG8wP7ch5SezyUrgDDDrzXCY7ZibmsVLBn8B3Or8OszKaZTl9qOkUIEC7qijXsxxVId9zG6bSxRU&#10;HHFBCRVvN/POLr8Rqt8QQou1sC+9w/wiYWMDEvdNWySA8ywk0p3Ip8QpSbRUwuawbQJnsxK6yZeI&#10;z1XitE8fzj+V4zYzw50Eg3Sg+CED9y1K+qVnGpYULUuDnPWfCuU1gGsE7ipV7nKwAuepbpcCh+FG&#10;i78fOg7fOCXCuWGEvVXThipapmmzbJ20r8OPVDjoMYoT99pxyasVh6+W4tLDDlx82IRwZtLWibfw&#10;4uNlQvuIihZb7UBa4zTHPBK5E9P5dXbzHFKoXjmEq49wDY3Q8rqmUFprQSH/ZmWTC9UTzxHY4IJH&#10;KcsD1eN+EctEhRNp7cxnPSu0Yja+9le44DeIK49ZFPJFVpKjo4/A0ZEqmxx8PgP6Rpi3LS8xoVhC&#10;BxvmoHwFQ8q3uBfOycZ9cCJYze1lQmzRFJKKJhHHvJXE111dY4N8YgXDIzNsqYswKDnUs1h/Lu4v&#10;soib/P1zkXqc5ST2YREQd04KLXZy8o7jFp0kIMWOkCQ9EtNF2yXIFLE4qn1ZpYUcvcOca3UTuMNP&#10;enDQpwNeeS545RiQXKPF3Mp3mHYtcEdPSUshRq0RVpYGl9Up3fz41fobvBKfi8AcNmfnxquQIT97&#10;FLWd83gQN4xdnp3YF6jCUYJ2Rpz9yhx3jEH9oN8YoRum0o3hVMgwSjmjZlZ/wOKiuJO4yG8vqG7i&#10;6ntxU5vN05JEdhPKZrOKMQUXbTydmfGsbx/f7BiuRqlxiyp1N14HjyQtPNOMuJeix5VnaunY5tEQ&#10;uZT3rrKZunHcYam4zlLgRku6z4nmFS3j4xD8k8aRRyjKmTcqWfmTS+zwiDPgsLeCeY7F524PLnt3&#10;4eSNMlx72Aq3R02Iy1SintkqlPbonaVBJJt6Wr0TmfUuqtE0cpsnUdAqHqeRWedAOf9d22BG38AM&#10;2vsm0dy7iMRMFeJylKhWvoFfnZPAOfGQbuNVwgLXMI3i4Q0+1xSy2GKTKtaw260eXhGjKOHfKqvQ&#10;oH9ojs81g6auGZTV6iDTrKN/eJpgM4cNTUJj/hZpRSZcZkk6GaCU4scjNuD4AhdSS6cRnWVFfLoW&#10;vXwtWiqRfGIBJj6HXjEPi+k5JrTvmc24vVn8xCLxVTbaYBaZElr0bW7zs8zQ9+NYFtioI5J0SOT2&#10;j2NWfJZmQHymAW2d4iMB3mHWzphkXcSWM8wh39xrhDvp9OIGbB6fx+IK85tzFnbLJIuCBWadCXaj&#10;FdM2F5YJw5vnb6VDHEsM9vOTixjqMiE/ZxgN3cI6XNhLJdgfyB1F4M6KtbFnFpwWl8yJJQrvYWyj&#10;4hwkCDfjRzFofo1Fcc80Kt0i2+/mksjfgRO5bVPdmN8I3OTUOhuZERcEcH7jOBcyLq0rPUrRIZo7&#10;KZPNMLV+AaFlM3iY7cC5GA32ePXgajBnYvAoHoQr4BOl2ZyNtK3EHNGsZHjK15JXzkbVwBrf4ERG&#10;mQ33YxQ4/ljJkK7D4YfjuEJVvXy/FhdvV8IzoANx6QrkVFiQVuNgKbAhg2qWQbByW2aQw5xW3LmA&#10;yr4V5LExVvXMo6FjFvFJfWyRU+ghEL1UNd/wXvjGD6JOR8Vg039Y5sKdAjv8q2eQwt+vnniJ5Aoz&#10;cmoW4MEdvuNiFaIz2HRLDYTXiP7BKbT38PmbLGjl844p1pFTOIIJ1SrGqFJD8pd4+HQQF/0VOMss&#10;7ZFkQVzJHDOkk5NqCpFpemTkGaBUiMsql6GWL8GoXoWWCjnKvx2WpsWlEP5ulAHnmJPvpZmQ2jqH&#10;XE60U0GjuCjyHGNMDnNvPhUvncUmLdPKbWNAYoYao7IVLM+/xZRlicAxw12NVWO3RzOuxsgQnKeE&#10;gk1kbn5Dyk5Ws4PAmTeBM9kw45jCCoEQwInDHELhZifnoVfP8A91o6zehJaxDVwM6cYBzihxBfnx&#10;SAMuxzA/sKkeZjsUwG0VH4oWwNwTo4Z/oRqWxR8wxyYk7PQ/K5wATiib9W/ArdH2rLjmt2mpN+OY&#10;w5gbYpidkqkCyRU2RBVb8DjPhrsZYpnCgH2eYp1tnLAp8TBUBm+206e00dRcK9IYI6ITx5GQJkdp&#10;lQ01jXZUUOXE7SG8Ythm2QiPEbhDntzoXoN4GDKCy3cr4BfahbgUGUITh5HPMpBW50I4t192I1sh&#10;wcqhmuVRmQqanShsMaFXuY669hn4BjVLIX9INo8+xQtcfdyIB/HDqNG9RyTz470SB1VuGv5VLuT1&#10;r6BmdANpzJbR+dM4eq8Xx263UOEtyC9RorXDiv4BJ4Gzob7NApn6He1sDDkFo9AaX0BjeY1i2vo1&#10;usqlIC0brlK6c2YGJ2MSoU4pm6YS6aiUVqmdqiYWoRibp52u8HGDk9GE64TtUpSJWVgrXZAdUGBG&#10;nfwtgphRT1M0LrOghXMC9PW/RHvLMrIzdUihnSal65CVo4LByCI48wpOwxwW7ATuCuVyLy3iZEA3&#10;khg8XWyn4vpPl53qxpJgIWwCOJHfZp1TLAprePvi3d+Am2OTnHQu8Y/0IDyxl21oGZGs/YeoBscj&#10;9DjKmXGK3i+a0TGq3gHa6S7vAenTWY5FsF4z+2R1TGFmjdAtiPvfbt7QRpwHJ64H/UXhfgFuyrUs&#10;bej7QT24zox2j1IeUzFHG1vgzp5HZsMcwktsuEGgztAyPbNtcI8ax+kHLXgUocDjSAV8IybgHTaM&#10;wJhxRKaqkJyjR2aeXlK3+lY7qqRsZUFEhpbWy4nxRI2DjzQ4eH8El1hWbtJOn4R24lmqDDe8q6ho&#10;U1Q3J4ET1xDM00IJXYsDZe1OVHe60DrogsryAhX8/nWvKjT2zWJcvYQ2cY3Fgxo8TB5Dlf4dIjoW&#10;cI1N9HqeBf6ErHL8OWoGF1HWsQwv5tRtl+pxw28AxZwMJRUK9A64oJDPMxNSLamY3QMr8AtuQFOH&#10;A3rzc8j1rxEUJ8P1gHFuKw0ecF+nldDemd0y6AZpZRxs0e18/Sr5KhTjc5ANz0InW0Nv5zJ8WA7O&#10;cx+eDRWtlGpYxQbfOCndd/k8neUMIbwRo0cKY4BC/gFN9RQegpZIO03jYwVbs8vxgs64DJd+FkvO&#10;ZWzZ7dFAOLoYjGtQSOVYWCZw4qRHO22MwInsZuNwmp2YIwDPGfBf/03hVqRMNzu9gqp6JW77lqOE&#10;ClE3sMFG1E/QDDgRY6LKETa+6ENUtcMc+x+PYDtVTnz253k2zMuJY+hSibtdvpM+XnJGWhIh9CwN&#10;DvE6hMJZBHQCuEX099vxOKwPD6KUuBkxDj/O0rBsAwLSNNLFIUl1C2yHVrhFDiOKjbFN+QGJxXo8&#10;CO5GwDMFQuLViEjUIjJBjdA4Bb9WIip5nBnIitom1vp6C0oqjUgvNCE01YjLnCgHvQiclwoHbnXi&#10;6sM2+Id14VkGS4lbHi3VjuKuWUQXqpBD8Iqa7ajtmSZos+gZXcDQBF3A9hr5dWacu1+OlkFxh891&#10;wjiD/TfL8ShdhnoDLbVlDhcymZOyzYhsmkWtjKrIvNc0/BrXmDu30k69YyZQxb/R0GyATMZWOc52&#10;OWjHhHIJ9QTH/2kr2+kirM43aOyYwT3/ftymSt3jRIuj6lfWLxI4G9LZgJNYPEpKzBgdWIZ8bAEq&#10;xTJGBqah4kSoqZ3G3SgFJy0nHV0ivHIZfjk61KneUd1MOMymf4oicp3xJJt2Pzr8FqWFRmQwtyXS&#10;pvPzTOjipJtzvSJsc5gyzGJlksD9+8k0BuMO7LtZhJpuJ5aW3kjAuagqdpODwFkl4FwEbmFyQQLt&#10;9cYb6XGRYMyLT06xz2JwzIGH/lVIZoPsU7yFRwxbkQiaz8w4TZU7HqaRDnUdZO4SZ+vuJHDik/yk&#10;A+0JegTk6mBxvaetvsDU9CImJYWbg10CblKCTaicy7nA6j6DkOh++Mdr4M+CEEzggqhUQWkqBKar&#10;EUnLiSl3IjCD4bXQjMaBJTbvn1BUY4X30174R00gPEGHCAIX8kwGv4gRqt0gsticK+vtyC/VoKKW&#10;7ZFZLrOU1hwqzjmTY98DJfbf6cf5B+0IjR1EbOY4DlzKot2pUT+2wmykpn06Udc7Q9jmCBttk8oz&#10;SAUSwOURuFO3i9E6tAC99RXyaizYfa1UWopqMH1ACMvF+Uw9rtPqY9lOa8YX0aPkzu97gSP3e7Hz&#10;ch2isnWcFDZ0dFqgkE1BKZvG6IgDKt0a8spM8CVwMvU6bNyWGXla3HkyAB829qfJKjR1rqOjg5my&#10;TGRUF9LzDVS3achHlyAbXyDAy+jvncb4wCrSqLKXQiakZuqdNysdqktmxqyhnV5gJjzyVIkTjElu&#10;BC69klm1kuWI8SSVGS4xlduRGVjGCTfv3IBDO4MZ8wJWpgjcHy5kY/+DRs60fDRTohcXX2JGtEPb&#10;JGxGWipLg8hxTgsbKgETZUGciCcO5s7y56ZovVajDTrjHJLSevAsvhfjqjeIydUwY43jaoINt1In&#10;mQFor0EK7CZk4tQi6RRxjn1PRnA+wYoLlPtC5p25+e8xTcUUB+0dBM4qFYZN4CwcTvsctJoF/q1h&#10;hn1mMXF37/IplLSvIo+tLrncwuDuRFKZGVG5ekQwU+RW21DXzTw6+TPSOSG8GB+Cn6kQzFIQHD2O&#10;sAQFYgiqOA5ZWc+wX25ARbUePQPzaGTuCmXrOukzgf0PCdz9MZz06EZUOttllgz7zqXCL6EXXdqX&#10;yKo3oqiNAb7bhU6CNqpY5KDljU0SOAGYkcDlU+FmYXS85esyY8/VQgQVqNFs/Q4R/FvXGeBFjoun&#10;OjXKljBu/oBYKtI3bj3Ye70JGaUmNLUyu/XZIB93QU3gZJzsSsMLPE0chE9YOwyOd1DrXiEqdhTe&#10;wRMISTThGUP84PA7NDbMII/Pl1VoQ0mZBfKRVQI3h3Eq8QDfb2/nHLraVlgWzLgQqYZbsjgZYRKP&#10;c7RoM/2AMIJ0+MmgtL4qPuvhYZIRKcXTSM+2ID2H2S2V8STHSHslO5oVTLMsOAncvG0Jq9MEbuuN&#10;Imy7XiJ9BlTf+Azz0yobKq3M4qK6/e/ACQsVyiagEx9eIY46TBICsXRiMk2hpU2H2Jg2jDDH1XXN&#10;4UrIMC5H6aWFxosE7nigEgdZHMSN8vYyw4k8t+8xs1y4OC/MgZtJMnSOrkl3IxeLvk7HnPRxkla+&#10;FgstVQDnsM3CrF9AWakSz5IJTLIGPvHjSGXmqepcQinbYXXnLFqHnyOh2EQgVYhi+PWN7sWg/DnG&#10;5Wt4ljRE4CaoUkpEMuM8S1EinsDFp02gWKyL1ZpRU2OgVc1wJ0xTGZ1Syz3oRWv1VGP/7T4EEPa0&#10;IhaS02m4+aQaXZoXyCFwOQ1WlHc40T08g+GJOfSPTaF/1CUpWlohM+XTBiof34PjDfIqDTh0LR8x&#10;pXq0mL9FQs8iHpXbEVDjQmbPLPoML9Gv+BbXn9AR3LpxyL0RxbV2qpsVI0N2qps4/DSJMSrcuO4F&#10;vMLb4fesC7aZn9DRPYOnYYMIilIhOpnAcTvlFVmRTTWtZAasZClpaXDBIHuOkZ4Z9HK0tYnDW3Ns&#10;vwvwTjTi4jM9PHImcSfDiOyeFbTo3+Ja+AiOBMqk0+pPBcsRUTiFTAKXymaaxJ9LzzKhuNSCgZ4p&#10;wrapbpMsDIuOJazNCODcK/CHc5k4ejcffRPi3rbLmCJIDlqoOHYqYBPQObnTF6aXsL70HM9XNgvD&#10;tINPJpSHCmc0OqBRTSEvvQsdLVbINK/gkyxnw9Hi2jPj5md7UuGO+MtwwGeY0A0SthEc5ovf92Qc&#10;51NshI6zic1vTEf1nF6jyorCIFoqFU5kOMsM7LRVO2dNS4sZyZlKBns9fBNkiOQMrGxfQFXrLEq4&#10;0zuG15Bd5cDTdA2eJOpx0asLsdlKGAzv0NRIFcxRIyx6FIkpKu4EA7KLxOnybJn5SgJnQmMjget1&#10;oLvNjPZu7oA4FQ57Cug02HtnBNcCBpBaZsXBs+m4cL8YHYrnSK/RIrFMixpu7BHmIblS5LdpQueC&#10;xvwKSZn9yC9XY5zfN9teIo8W7PawlsroQhN3ZgIzXWC1E3GtM6gdX6GdvmHusuPQrR58dakZpz0a&#10;Ud3iQk+fGUr5FLRKhvwRJ8ZGHRjTrDOjNiEsdQRWKnl5uR4xcXJEMzYIi8vMMSC/SIt+lhCZ/CXq&#10;GuzoanfBKHuBTpalxnoHaqrt6GZZyK0gZLEqeORO4V62E4+LLBh0/Yyk+ikcJ/xHn4qjSBpci5Cz&#10;GG2gpHwaKZkWJKYb+TccqKqyQMMyM2Ndg009TfAWseBcxBoL4ZZdfBN/upyLL0/Hoq7DgumpNTYL&#10;2unH/GbWGSXoBIALzFYCuI3lF1gWZ3QISyUQVpYLo8EGm3kO7fVyVBeNwmx+i5w6F67wRd1MtOKW&#10;uFwuaIJyPIKjYhA2cabt+QghzcxIbJw3i+dwPl4J//QJ6FnpJ9lqBGCbsHGYN7922BfR2+dAbrEO&#10;cdlaxOabEM+6niEOjrMcZFfSdvqWUNgwiadZGjyM0+CMaJd+bRgcWkNfFxWIOzczS47UVDkKCFtB&#10;KWd/vo4bTCwT6NDcYmCAnkR9hRztrZzBJeImiOJYLIG7P459t9sQwox47nYpLtzLR4dsFfnNfB0l&#10;ClTTvofkc1Bo5zFI2xNDY3rFnTLIYG9h3lqiWj9HfiEjQVQ/ChpdaNC8RkyLHf5sx+k9c+g2vJZU&#10;+5w3s657H7ZdboHbkza0901DIUBjYRgbpsJNTEE24WQj3aCdNkm5Uqt7j6JcFRujASkpOhQVWtBC&#10;5VcrXsBsfINxvta6RhMGWUjUY89RVaJFdYUV9YS9t2sNiXlGPKZS+RRP4S4zWX4fy4TjR9xk2z9E&#10;wThE4I5yXwbnWtAvbhRe7kJqFssa/14ps2FLk2BnBU7DgqRwc44VLDG/rQrgDvi245t7VfjTiViE&#10;J7XBNfmCOWlTtcw6WqX278DNT/0C3PO/ATctFMjsgFk0Wss0dBN21BT2Q6cQh1Re4y7Lgztbjn/O&#10;LG7HaHEmYAwnfAdxJVSJk4+HcIr/FgfhDwaN4Uq2Az4Nz3GSwT6BSmGffEWFm6GdTtKyN21VLAA7&#10;HYsYp5VU1hqQxVmbUUq1KzKzeTmQzMKQUKhjc7KgomseIdkK3I2W4WLAKM48bEZptQutTRZu/DW0&#10;NJppzXrEJwwhNmGMgVeB3HwVyis1aGrScYdOo6VWjZoKDWqZEc89HsShRwrs8RjDdrd2afHZ/Ukr&#10;nkS2orrLhnoCmlmjQvPwFIGbgorWP6qcInAM9YbnBK4fjW1W5t1VmAlcUfEEYsU6Xq0Nbbq3iGOr&#10;C2WuK2Gp6DO/58RT46DHALbf7MPBO90Iih/BGJVzeHQRqdlD6OyxQqsm2HJmOcMac5mIBHoM9S6j&#10;iOqfS/UvYIbtaCCUQ3MwqNcw0DeJCcU6mlupQiwkYyxUhXlyNNY6+V65bRqnUVA7hdjqafhxIkZV&#10;mTEx+RMKO+aobn04JI6Rh6hpp0Mo6VylYq6htNiKNJadDGa3SrpKHzPspJXFRTMDl2mOZXNVimMr&#10;EnD+Xdjn3cAZlIkzt1OgMS5LJ1xaTAK4zaMM/1nhxBDAzbFJCoVzWF0ScBb+jIu219+qxki3hdL+&#10;PcLZlK6FTcA3RZx6bMRlgnWBldqdwLmHqQjfAC5FqJnxtDgYOIQnDWu4k+fEhcBuNLAxOZxrEmgm&#10;06QEnpX2arfNQceZ09ZuRjnBymH4jctmBqOtJhUYkVikR1q5EeXtcywRZnjHK3CVf/esRztikphl&#10;uIF1bHJDPS60tTpQXWNHQvKYlG/q6mnH7VZ0dugxypw03O9EackolWUV9yI4uz3F+XVj2OY+gD03&#10;u3DLr5ONTkMbkqODkaSkRctoMge5agZawzxkfBymAqkNGwzWg1QWIxVoTbplRUW5EgkJg8hmSenQ&#10;vUMKs19ckxV1E0sYtLyHX6oae9iKd90awL6bLUgs0EKhZzbNGMP1h9XoGZmBTjMHpcIJnWEZPT2T&#10;0mV9rbTHwkwFStgam6j2471z0Awvo69N5D9mP+bNzi4rnekV+junUJSjQFfzPBpoqc1srU2EKJ2q&#10;m81M18LXonL+iCdJSmbwMRwJ0khl4RqbfcfYe7SIY8/c/ln8W3mFZtTWWDHBVj5pWYZFNYkpywLL&#10;JhWOEUwcmdqynzt272PxSXjF2Hk+Gh39FlrZPC3SQnUjNBoTrATPaSJwVLi1xQ0JOFEa5icX2FKp&#10;cCwUYpHYarbDRQCNChcG2jWE5VtUdM7jOsvDjUgNvOIZQp9pcCtcieuBI/CM1uBK0CjOB41LVxSd&#10;COTXsRr41a2z1crxIHKQeWeJgC3w+QmdKA/MjELlLLTvwUFaEYERp+gI6NIKdMhii0umLWZx45U2&#10;z6GwcQaRWTrci5ygJfUjIHwcgaGdGB5ZgHxsDm1N3Ei1FpTw93ILVKin1Qz0T2JowMowbid006go&#10;laOFFhzKjHL44Rj2ELjtt4dpdb0497CD5WMUSVmDGJAvor5Tj0HZFNRUN4NxEWra6ohsEkrdOhVg&#10;ENV1RrR3OgjdczRTYWNjegisGi10g+zeKaS1O9Asp4oRuLA8K/NiH765Q7hv1KOsWSjnGm761OPs&#10;/Vp0jy3BoJulWjuYoRegVC2gu9uO9gYbKjgJKvi8XcyzOpa4Yb7+3IxRDPB9C5Xs7bVhkm22k9uv&#10;JF+N3pYF1DF7dQ+voIYKWz24gFY2V6X1HWppqWI/nRIntbIsnGRZeBAvQ8fQKzTW2dBQJSalFRWV&#10;NiqkDXrFAu10kexM0U7Fh9itSAIloCNwXdjj24hd98qw9WwM8sqHpSMHRhYFo5awacwEzioBJyx1&#10;dWFdOuNXPMm8UDiqoY0KZ7M4GObt0pm501ZaXrcBBiHZqnfS1URXqWgeMRo8InBuwVS4kDH4xulx&#10;ny3qepgMbpEq3HimY4vtx+0cK+4XzuC4bxcS82VUtQ0CNgm9nuXEINbjZpjjuOGYjdqYl+rbnKio&#10;46inzTbPIJXAxXDWptJq82snabVOBCSpcS9YtDYF7j9qRD2VREElGqIqVFcy5whYs+UET4UuAjE8&#10;aMP4mBNNdVrkZo2gvtlB1XTh8APxMd9j2HlnFLvvDOHQ7R4cc6uCT2gTQVtCN0EdYkkYp6WaOcu1&#10;+llMcKarDKssJsN8jRbEpw6giy10iMqT8mwAcSljqBpkwx5ZRE4HgeEkGzS9g3+aETuvd+LrG920&#10;1Aa0MJf2ja7gincjjt2tQfPAIpV/kWpNhzHOQqdfRF+/HT2dTnTw7zSWqTBOFbepX6CsQI3Y2H6+&#10;jlcYHJ3GyIgL0y4qFAtUWbEBndxuDXyP7cx35UOzaBgWh94WoWB7Fh8Ndcp/nMqmxukwLc6HyhBG&#10;ReseXKea0hFox8KSW6mK/R0O2HRUNyqvXT+DedeSxIoYYlltywHmpX2Pm7HboxJfnUvA07h6Ksom&#10;cAYCZ/4InIPAzbrmqWziY3rWJGLnp6hwH4EzsmQYLLNw0K/nZ19CyzA71meHyfwdojO0uMtS4E3Y&#10;njDA3w8bhQeVxjdOCx+q3oMYtQTjA3HWBxXu3FOCUbPOWq7GeWakRlZ8C2u1weCEXsO/pefONM5B&#10;rZlFdz9nVZcLNZxZpbTXQs7SXI6EQjXi8jVIKmLOI3DRuWZ4hPQjOsmAe571qKzWQz7BjdrlQC2/&#10;LiOkBblqZGeNoZYZbqifTZs5MTOjH6GhzagRyx0tczjrPYADHuNUnTF8c3sEe28P4ouzFVScUjZj&#10;QkTYRsamUF3L8G5aht48S+iYbRlVahrE4usUQuN7qXbjUDKwFySPShkyl6+/nupV0e9Cn3aFVvYC&#10;5336pI/b3EHgzni2oIdKNUT1u+HfggM3q1FEOzPb1igM4jSyWardPIYGHehnDJAPz2CMLdumXYdK&#10;toHQsD6kcxKane8xOkbFldP2HG9QV2NECbdRLV2isVes/S2jWpyBMjaPMVp/j/IV3KNGcDJIiWMs&#10;C2eocldDR5BTwzLESdLX7ERPPa26kUWpexoyuo6DhcHEdurkPlqcXMECQVucWf4IHHfCAf9W7GUm&#10;+PpSOm4/KeSOnZfym15jhJGWKr4WRx2mCdwyg5+ATsijAG5anJHL0T2kwdP4OmSXyTE0vgST4R0G&#10;ObsspjcoptT6RsoQEK9BSLKOj1S70GHcCx2FV5RcgtAvQY+HkQqEZtj4OA6fTIN0JvIRny7cC+/B&#10;qGYVFhtntGESGmaW0QELc9wSZIo5qoWDludEWa0Z2WxcWWVsqjU2pJYTPG7MBOa6+CIrHoQPICnb&#10;jKd8vhpam0JGC2q3MLvoUMtmWlthQHW5Dg01Ogz0MixTAeNie+DtW8vsxVw3vIr7tOYD9wax594o&#10;dtwcwg43hvrr7Th6pwx1VMZR2ueEcgEJqe3opZIYJ5/D4FiF0bmOYdk0+rgjE3NGEBHXjtHBRdTR&#10;ztKZH9P591vVG2hk/hmkCmUzCuy71Y6v3Xrx9dUOuAV0YYRFR65fQUBsH/ZerUQYG6nR9gImncjc&#10;szDp51h0nBjiRDdrV6GRLTJ/v2cLt+KudzuKa0xwuN5BpZiBXisuv3yJanHipljwpjW2jiyhmSrd&#10;yNLTO84G63iPMhaQC8HDBE7YqRKXmbs9YiaotisYZsYeobt01XHbUB3HCapOTvehnZppp1PmeRYG&#10;Aic+SVsaiwQutB/7qCJ7PGuw/Womzt5Jl0KuiapmUBulsQncpsItETgxFj8CJ84gcTqnMaGbwr2Q&#10;Cpy6U4q7fgy4VIuW9mm+sZfopxWEPBMr3lpEpmhZ3U0IZXh/EDIEHzbIpwlqRCTr4RdD4PgYn2nF&#10;neAehFXN41q8Fkc8mxHFoG+wP6edUjEIXHuDGj0M9waGaHHGRCezS0MLs0udGUU1ZuQRuEzmuERm&#10;s1i21uQKOzPjIOJyGKRbp9HWYoBatUiwbNxYJgm6ljoTn9eCploN+nstkMmXEBHTjdueFVJWHJpY&#10;k07X2c/GuE98oNrdMWy93oedN6lAjxpQ1WbBuIL2qVtBUlonyhu1GHe9QodxBc0a5ib9BhT216hp&#10;NyC/dIL5cB4t/Lv5OUraP/MW1ahtnFBq3sIrToFt15qw/VY/ge7EvbAhTGifUzUX+XdsuPiwAXeD&#10;m7jdV2mr81KmNTLPyaiwwwNm2MwbVLo5FBRzAgcMwt2nG2UEY9L5CjoVYwnzpYOwVlcbkUPoa6mW&#10;fcoNWipf07BL+lh13dQPiGRTPcfMdjZUhwuhKrhHKBGRSQcYWcN4FydXhwu9tOXhnhnIRuZgUS/R&#10;Umdh1U5hhgKx4BKcLP5tbNkf2od9fu3Yz6a6yz0fB68koLlbT9uyEzYDVc7w8fTyTeAW6cUL0hDH&#10;UTeBs9tcsE8uorrTjDMPKnDiQSutp5NWqoZC+ZLP8xqJKXIEP5MhjjVdfNBEbpmLkKkQEDOGuHQ9&#10;UrOMiE3RIDpZg+ziKcI3Bs8UNR6VTOIoK/hRz0aUtvB1uFi3WbU7CFxOch8ViqoyPi+1ro5OBthm&#10;K6poT/lVJmRXi4uCrYgr0iKFKhvBFvskdhCdnJ1jIhBTieQTLmYpK7paBWwGtjUzmmpU6O0ysmmu&#10;IPRZJy7eLUZ1iwNyKlBuuQPHPFi0PFgeqHLbbvTjiyttuBE6gIpWKwaGLFCqF9DYoEFtkxZt+nUE&#10;1OpwKakf99KHUNo3C6XtPdoZBWQM781srcWlOqSXKNGjXkGvcp4qt4ELvv3Sza63iruSX2tl9h2h&#10;uq0zRkyxqYqLZkyISe1DfasOVscKJ+I8tARJxlw7Omxlo3+J9Hwl7gcM4JZYFXjcLZ0N43JScZkp&#10;nbR7F5tyA58nj2WpjZlyWLeBDtkMemVz0Dpeo0fzEneYv0VZOBWixvUIDbxjVdKFObLhRcjYqpWM&#10;MzLm4LEBcQzWCbt2mTYuVG6WwC1g3vl32CTgDjLDHfTvwn6fJuy6XYQd554hv3KIAZ1NSmmAlsCJ&#10;axpsZqd0yGueXiwufpmnPIplEWGp4kIbcQqRzrSKR5EtOHK/CSe8h+EePICOwVW2V7ZV1vPgZ0PI&#10;KWeIZwgtrrChhO0mLk2OglI7/99FaTchgzBmF1ipkEbcDe/Dgyw9Tseqsc9nALfDujHEIOt0rkAx&#10;4kRqTAcyUgYhVzyXFoJ7esRBbQfViEpHpcqu0COf+aKgyYUsKl4OS0VQ8giS2eCKKo1oow1rCMfE&#10;qIPZwyFlnsEuPkejDv3dJig4y5Oy2Jy5XYprjdCwabZ0zuJGQD/23hvAN3eHsd19AF9d68Rxry5k&#10;VtmZ0RzoGnBgZHSKk8CAEce3uJs3iut5WpwIZ0FzS0N1twsTVL1xzSJa+fNlVBkRRXrY7oYNz5HZ&#10;MIW9tNMvr3Vj+81BbKfSReWoCNoSNMywBmYjpWaGKjOJ8ooh5jg2efsirZKTghNIlB0jW+7T+BHc&#10;ChrHnaAJ3PfrogPY4XJsMJPPYsqyArthDQ0sTKVFavSzJIzrmdkYUUYIjX7mW6TWO3EpnLCFqwmc&#10;Eu6MPNGZRvT0c8IyLimZf3UDbOQjMximjU+MsDgalqhuZIKiMG2bxxxLwxyFSQwJuMNUuMN8MfsE&#10;cFJTjcWzzBZotHZoBHBUOQk4i4tyPIs5erGATnxCjABuVhx3JXAOqpyVATYsqRfHHjTgyONBnPLt&#10;RUKJBRbXnzE8sozw+AEUVE4jM1eLsnITWlqmUMiwXlhiRGvHHFraZlBaZkYOgUzO1iAsnRLO3HUj&#10;xYiDrOVHmUMSOBuNVvEpMeuoLJIjJKiRoHEHsNn1dBtp3y4+l006z7+0gc/FjJJHKxEBu4ywxHHj&#10;ZjLwPgzrgU9IO63YxYk1D9WwA5pRhm0RuttMVD0Ls9g8rcYGz4B65JQqWIzWMEplDElRYs/dnr8B&#10;t82tm+7QgetBA8yJXUgolnFiUDFGzBg3ryGwdBS+tQ4celKH3+1/gmPXozDIiTNGm23ptaOuyYRy&#10;tuEeKsuQ8R18k5X46grVjfnwayrcvjttKGkVC8kz0Gpd0LOpi+JkpL22diigYEt1sFQpZZvAyeRO&#10;Frj3COQEv/5kAF6hY4hJkKGh0QSX6znVbR4zBM6mWaKlG1FXpqMqr0LOSTCgnoOc0aWH9u2ZpMLl&#10;GB3OR1ChI7TwiJZT4VkWBpYw2mknbDPQDU9z281goMdKXuYJM3MjgbOzNU/byYhLCNMmcGJsORjU&#10;h4MB3djjQ0u9X4Yvz8YhMLaGVmiHWqGnTDPH6SxUOBdnx4x0cqakclQ4KcO55qRz55xsqnZKe0rB&#10;GE56NuBwwAiOBo7hasggw+hz2Kd+RmaeDGl5BjY0HUqKjdIho+bmSWRly1BZQ0vsnkd7xyyhMyIl&#10;U4GsUhuecuO7R4/jHN/sAd8u+KUpMErrcTrXIBudR0RIC9KShrgj1hmYCUu3Dd09doZgDTOUGSVN&#10;NhQy0JZ2Ug06JlHAvJHPZhVEuz94vYBgj/P9rUE1YoNyyAbFoB2jPWaMDdkxLptFR69LWtUvLZ+A&#10;ybjKnTnHFmzFYY8uZrhRNtUhKdjvZNb65kYj/m13JE7czUb76CTGlVQ6HSdYpwEPcycY/pPwq6/d&#10;8fWh+1RgDaFbQuegE63dVjR3mAgc/x7jxxVmri+vduHL67346no3jj3sRNvwEtTMyVo9gROwGcTF&#10;MvMYmTBhTMYyQNVXKZ0cnEAalhXza/jH9G2uPUaNE8xFdLQbKQzrcFpY9ixURap7f5MZjVUaGMzP&#10;ITMtYUg3B9Xke6SxtbpFK3HlmU46AcMtksUuUY0KlpnermnI+yZhGJmFanASo31OjHC7Wehw4sIb&#10;E/++wzhDSxUK93fgRCTbcpj5aB8b0G4Ct4PV/otzCfAMrcDoBDe+XEdqCZxYAGaGE1dQic9KkFTu&#10;I3DTEnDTzAMEkn7d2GXBpceNOOI/jGPBMpwMGGWrGcK47j26eqkwycNIzVQjjxZTQ8j6+pdRWKxB&#10;QYmeYX5KOmOhgVlDKF0ew35V4yx8Y4dxM17OWj6Mq9GjqB1iC7au00ZeID+f6uFdgaYmtmpawVC/&#10;BX19NjS2GlFN5ahgpitoMKGANitgq+2aQkXHFKIZhvdeK0RIfD/fH4EbtXDYoSJo8kEbJoYJ3qgL&#10;3f0O1Ddq0FwnYyhfhIKloI057LpfP3ZT3cSB/F3ug5IS7bnVgd8eTMDXp8JR20sQ1HYMq+xo5e+4&#10;hxfhN7tv4JMd15BZOMAmP48ehvPBsUkMMB70DTnQRwvPp9Lvc2/GZ5c68ZmAjkp3ndFEnNCg0U5D&#10;p5+kurlgNHKHc2h1TkzITdwWDPkM6lo1/58KY3O8QXTaCG4H9CJIXJapfM1yZYHZtEBxWITLzEft&#10;Iia6xEKxTjqZQEbFlFnW0Mui50N3uR4nLgnU4cYzA25FKRBXYEFN8zTa6R4qZjbtECcVo0wfs7ta&#10;OUsXZDNWcjLwdbrYmmcdArJFjjkJNgm4A0HccE/a8Y0EXAU+v5CMK49y0cvwOzGuYy7QsziYJeDE&#10;2RsCOEnl/qZwzANUPictVVw/qmbO8I3lrHzSh+NP5TgRqsYx3z4EpsgwrnpPiFRISh1HboEWJQzL&#10;rbTR+sZJ5BSqOctn0NzmQjXru7gVWDmlvqGe1sj85cWwfy1WgaO0Lf8sNUP3DCzWF1ScBQQ/rcez&#10;Z92c2VSgMTsG+qwY5Mzrpjp1MNBWsgjk1Yk8Z0A9m1XrwAKSaePHbxUhhhnQyN9TDlug4FATNAWh&#10;U4yxjIzaMECAh3rN6GtVsDyJK9O5g2mHUZlaHHDvwjfuQ9ju1oetzFvf3OzCtkul+PJEGIqaxjGq&#10;0lHl9Ogc1WPX+bv4hz8dx3n3SHRRHTrEOW1DbHaETKaY4c/NoEe1juBcA768WIcvrnbjK1r11qss&#10;DPFj0DDga7WEzCAGgTPQzrTMaoROoWBssbAhMjcZqagmWq9rkm2Y7zuR2S88aRDDinWMikNgVEcn&#10;4XSa5+HUL0JJdRqkuorJq6HNql1vUNI1i3uJKrjFm6S7ZIpz3nzilSwqM6iupYMQOC1fu4qTcZTZ&#10;TeRdM9VNr5+jK7pg5mubZImZowDNMMOJu8/PTK2QnXVs2Us73fW4DTtZ63fcr8IXlzNwxD2Z4VeL&#10;kTEdVU7LGm3kk9jhsE5Ja3HSJyUL6AicuDB6WrqdlgDOxSdfQ0GNHueYC0+ETOBYCCEJHMfJR53I&#10;ZMPrEPcRzhhDSYUFxVS18nIDMwytjo/lteJUoBk00gZLitUoIpzlJWp0EMQM/qxnigKnQ0dwIWwE&#10;4fk6VNaL+528Qivzmd/jSowMuKBRTNMOrRgidP0sEf0sAu3dTpRJ9mpETTu/P7aEgiodIpP7UVmr&#10;h45BWTFgYnGwMgA7pDynHKeljloxKlon7Xai3yDtTGFnStqGuCTyjHcPi9YgFW4I2671SAu0u240&#10;45ND4YjPb8KYillurBfBcTH44tQ1HPGMhX9aIxuhA+GhDUhMHUZb77z0Cdcy/QKamHOvBA7is4tN&#10;bL7dbMA9zHItCGaRMjjf0E4Jm1kco53D+IQDapVQvGkWCQftXpy6NQ8Ld7YYInKMTExTQVeQX67A&#10;wATfI4uGmDAuRh+7WKTn39QMOSEbsMJl24DByolne4VUtvv7yQYqnAH3UwzwSdYhNteE+pZ5VLGI&#10;jXZPQT/EvzvkYlmwYYjbzUKrVion+ZomqXQskw4yQthmJlcxO/2cgrWKkf4pbNn1uBM7fFrxtWc9&#10;tt2tZOPKxc7zMSiqGsHQKGfohIZPYpROPxKXDYqmOiMBJ3xZeDT/TYWbJGxC5cQ93GRUDM+YAZwJ&#10;JmhUuaOBEzjsS4Xy60Zd6xLKKs2oqLKhli1I3LS4tMKACsJWXmOQ1tK6eqcJnRUlJUqUEbgG/l9L&#10;+yQDvw53U8QNCHtxNUGJsHwDUrMmMNSzgozEPtRXMdjTJuRUpzFuhBFuSJEtelkk6ljhK5otqG41&#10;YVi+yL+jRxeb1jBtTSOOdQ5bISdcakKmGWeBYPCWjRG0MUI4zhk9YaFyTMHEHS6y1LDmFe5Fyghb&#10;L3bc7MfOm73Yfr0LX19rw59OxiM0tYKWOo6apkx+HYy8niFEVnWjtFcl3eMuM5ut+2EpPPwbUEHF&#10;ULs+oIQQ77/dgs8vt+Ory934+uYAn7uTltqHfvUL6BjCxdEcmWYOaTk9bIssB4Z5SfE2gVugMExL&#10;y0YO+zJb9Sx0LALtbMt93B464wJUagf34Srs5jna3jIME8xhw1MwyGeZ+1YwypYcV2GGZ6YZtxIN&#10;8M+24kmiHPlUt9oGF6OFGdrhBegIm26E26/HRBechtm8SmsXrV9cBkDIqGoLU6tk4wUGWYwK8kaQ&#10;zgm2ZadvB7Z7t2DrwzpsvVMhAfcFLeFZegsGR3Ss92ooFWyqenG+G5sq1UyyVZHlJODYeJwz0qnm&#10;Tg6XcwpTs8/5AjlDng7inABOnAfnPyZ9qK4fM1h79xqqalkaGOKFfdbUmtDeOUWoHLRUG1vnFLrZ&#10;HhvqqUiVWrSKc/gFLI02hBUacSl2AvsCe/EwzwrP2BFERvWjgkWksnACBs0C7ZBtkwVgfMTOIkHg&#10;qHTNbFW1LQS3ixCpFvk9IxXMyfdG4OSTUFHRVCMEjoBp5az74vgnLUghs0I5ZoSJrd1spF1YZqC3&#10;iDXHKVzy68O++8PYdWuQ5WEQO5njdrix8d+qQHbtBC1MhrauAnRPNKC8uxs1/RPQMHborbQeqktp&#10;jRJJ+RN4HNOMzDoDnlVMs/G20p67CG8fgRPq2YIbT5nDEroxpl+GmXY4RuAeBdcgiy3dZFkmbMxN&#10;HFZCZBHgUWHstkXo+bXRzJwmc3Gb6vizi5vA0YUcfA1iaUQ3NoNBWu9IpxE25wt0yhaRVGtHULFd&#10;usVYZIENUdkaTthVioQRfZy4+pE5wkZ7ZsaVMe9aCLVOR6ER7ZilY2nyOVanX/L5n6OTrpKVNoDs&#10;bAUdzfgLcK3Y9qAWW2+VU8qz8YcjT/EgqBA9A3oMDashm6DtaK18QwSKG0yyVQHbx2URAdy0Y4pS&#10;LY7PTbHFUprZGp88G8blp7RVoXAE7qjPIE7ea0VMpgGt/az0hKujzcHAb0JXB+2WuaaNYHV3MRsM&#10;zbINOdBQrZHOW+vrsKOT/19Qa8GTHD2Ohg7hHHOFT6EdV73qERsxgvJ8JXTKRaiFYtEGxwctGOUY&#10;ptJ191rRzuo+yNmsoIWKY46jnKEqhlyxYKqW26GhTWknuEEJmkEzyfdMGFVUnwkdN6odJpOD4ZpK&#10;wLwTkTmCg3cbcPDBEL4hcNupctupcl9f68TOa3WIyVdhREG7GetAa18t+mVjMLFcmWxUEw6zbQ5a&#10;KtEYVWhAu4S0Gg2uhQ5i6/UOfHW1E9ukhtqFA/fq0SJ/gyzaYlpBH//2KhRUpscRrXgS2gElITRR&#10;9cQhPzsng9UklG5WUjuR88SanU4/j95e7SZwtF/n5AoVkMLh2MBwhxXVBaOMEDMwuV6ilpkuv30K&#10;MRVWxJTakFgijtpwP7DM1DIqyQZp6cOThI5teYwqJxOgr0ChnoKclirW4RryW9FUPIiWCi0Ks8ZQ&#10;X+tAbZ0dDY12bPn6IWF72IRtHrX46mYp5TwLvzn4FMevx6ChTY6BASWVQEupFOdPETgb1UxAJjWP&#10;uU1L/QjcpPjEPSrg3OQs5udeIY9+f40h/1TgKI76j9JWObz6cfh+E8LYVHtG1tDHYN/VRqCoQAMc&#10;HY1UviYDRgfYgAan0UMLrK5QorPFgh4OcaO8DOa/W4kKnAwfQETDIjyih3DTowFxzwYhG5lnLefO&#10;ZMtWjVihYCaTi1OwqXaDBE80zzHZNGoa9VRZE8sFswgDu1ZF0JQOCTajkoMB3Sgyk46KpyBwJhub&#10;sQNWF2eyYRl3gqqZ4ZpxMWAEe+70YCvz1g53Qkd1+vpyE84+bGbunGBRMrEQqGiFTmlJQ071FNlL&#10;KIGRUIwbbeg1cLIZXuMCVXsrLXnrNcLm1o9PLzXhckA7FPZX0DtXUNU0gYEhIywEJSF3CFe5z5q4&#10;/WzOJeY2F21yiq9zhuolgJuXziAx0P4tbKRDg3wPfNTzPTmZrVxsjxbjOkryxxhbZLAwI47SnusH&#10;p1A5MI/kahMKW2aRX2NFXecMt5cVnW1W6GXMfcy4em5HE2GzaDgBqdbjShfUWsI9MQW/W5FICKxE&#10;aeY4LdiCrs5piooZQyx6W7562ICv+MK33qvGVvcyfH4lE785HILP9j9Cbkk3+vqUVAI1lcBE6XZB&#10;3OdjyvF34ERpmHGKIUDkcM0w481gYWENE2rOxOheXAseIXRj0tU++x/14RuPTuy/U4eMciMlfl0K&#10;nsMM0rL+jzW73YzediMm2DRHeqhsBLC+Uom2BiMBpCK2uhBXZsZV5sSgChsym+dx4X4N3MVZIOUa&#10;mPUrhMcOrYzWODFJ+Fy0RbFWRLUbtTMDLSMqpQ8P/FvYjpVUcFHlqWgqbkjCZhBnpOgm+X6FRZhh&#10;0Gq5s/j+bU7Yp5fZkM0IiG1CQrEGSRVTOHS/HVtv9mD7rQHJVrdTpfZca8QFj3I2Yhv/noMFzAy1&#10;Zh5NjTIUZPagsUqLsfFJyBxOpHd1I7hSjt0e7XSYdnxJZfvyRp/0MZpez0agnWSgt9uhNzswNKSH&#10;njmtk9nT7VEtwlKG+H/r0sK8g8DZLOKE2DmqnWitm8BZabGycZP0aDIxY4mlimm21pEZhEW1ooYZ&#10;0jL1Bv3KaXTIl1A7OIsyxhvxiYdVrU609MyiibYrFzfKkbMd004N3J5muoOVE0ernaGai5NAafe9&#10;RpSmtaE6fxwNFRoWhWm61QydZgqj3L8ErhZfelTjq1uVfJPF+BNb6m+PRuJfvrqN0JhyBmsVhofU&#10;tCHmOM5EcY2ByHHTkpUKWf4FuFkq3C/A0WrFJznPic9ssuBRyAAuCYV7PID93n3Y7dWHvQ86cNmn&#10;AW19C1CrFzHGnagadEE7Og3FoBNDnQa+eAsbFL+m7Iss0FClQRNbZU/3JGpb7YgpM8EjnTN09DkC&#10;kkZx8U4VQkLaMM43aGIj01FN9MwvOlqlikVggrCNcqgN64jMGMFRtxKExg3y/U0SUv68mjbBFqen&#10;lQp1szCz6nVG5lcVLFYDlYU/Ryvq6mPhoCV3j02jbXQdVwP6sNWtgyrHoO9G4JjjdhO6fZdLEJ7a&#10;A5VpBTX1o8xRZirMKqrLJhAd2oiUlF70qWdQpTDifHgdvnan2/B3v7hO8Pg8W6+34lZQLwaUs9A7&#10;WDasfcxl3E4aK4zOZeRW63DVsxyNLEVOxhs7X+/fgZtl5p7ja5/i11QltR1Wft9mZ1mgSs9NM6/x&#10;9+4H1DKPUtFdLzCsmuPrWUYDJ3rH2AI6hubQ1DXJVs1MzRxsUi/AwoJg4kQxKbh9GAdMtGsFi8II&#10;85uJyq8ecmCgWUerZkQZX4RWyaIiY9FhlBnudmDLp7TRLxhyv7xZhs+uFuCPF9PxmyNR+IfP3HHt&#10;XhxDvAx9/VQBmZ4v3s439DHHfYTsPw7xaTEScCLbTW+eymTVryEjfQIetNbTT4alzzDdK+5e6T2I&#10;g/db8DC8n61xTbrkTdFvYxCdYpCdhLyP9scgK+sjJF1sm3yx4sC6sNdWcUUVla+aahdboUNmlwul&#10;nIURSSN45FWNFmYNi5LtTfFRsThE61QQOtm4DVrDCuLyZDjICfY0cQSjDM5C0Qwceq24Hx7tgplI&#10;nDJvNBA44zgzlwxWB3MclUSjoT1SZRRaJ0Y5WQJTJ7DjRgu2u4szR2irBO8bKt3ea004eacYLeJy&#10;Q76vjPRWjE3MSAfWG+vN8H1Si8CodjTJVvEwVUl3odsQ1G38/W03+whfEy55NiGnVNxCTQm5uZAN&#10;d0iCTm/ne3NuIC57BMFxHTCIpQ5OCJHjhKVu2uocbVWckT3P9+WEjfnT4ZiXgJthsWtmS7/uW4Ni&#10;Tl7D5AuMa5n1FPNoHZ2k2gkld6GTCtU9wFgiJ7i0TquCTV3ukg5fWYzzjAlzGOX2VTAmmLViXY8x&#10;RpwepaTNE169gq2egCpHqOZiWeSTKwX4/cU8/PFSATNDLv5wLoUKF4V//Pw2dh/3Qmn1ADp75JR/&#10;HWe7jQFRLH8IWyVYhGz2PwE3TeDEx02Km9GI85+Wp59jkECERw/i+pM+HHskPoJoEPv4uN+rFwfv&#10;tSAocZhvaA1qviiRu4QNirWwkS6jNMapdEOdFlqtFS31ejTVaVgirOjtdDDXGFDQYUPT+DyGaAex&#10;8W3ITemSZF+cIqNnKzMK1aJ6aZgzlDIbAVpCSrECh27kI4JVXaGeZUHgDDaK3CZmKpWMXwvgzGYD&#10;rYzKYuuBzaFj62OOYZbVcztomb/kLBcFzDdHHnQSOOY4ArdDLJEw0+271YOdl4vhF9cNjfE1SoqH&#10;UFExhjHuUK1mRTrd3CugEXcCO3E+YJhW2kl1Y2Fw65Y+SvPEg3bkVLjwNLodPaOMNdZyqI0NMJp0&#10;MFi5UyfnINOJY9RtdAornNzedqs4zCgW4sVtahck6MQQRycs4hJLxiEHBWFmbo3FzYXLXuXIpGsY&#10;pl5hjBmsi9u+h4o6QGVq67VxosxidHxzodmuI7y0UXGtgt3MjEiQFfzemJjUbKkqtv6JPhOM49Mw&#10;ymehHWcZ43sV31cNO6EccmHLPs8W7Lhdg0/O5+K3p9Pw+9PJ+PWhCPyvL+7g0x1uSMlpREunjNlH&#10;B63aQqrFqeSTmBSHuf4DbGII1RPACYUTC8ML0wtYnlmGy7wqXRnkyVB8yW8Yx7z7pSy371E/DnAc&#10;vVeLjAItn3+NKiSAs0vQyYcZ9DuYAyTwLBgQ5YKjm0Wit8OCEVpCR5sBtW3MdrQ3JeW9nzU9Pa4e&#10;Yx1GmEU4pxoJ6CSrJHRaZjtxrUEmVeO2fy2yyuTQMCzr2cLNJm44hm9xyMhIqMwEzmKhmlgHoLHW&#10;syEqYDDbCBxVkAVCx/9XcEc2DczgEieTWIPbfrNbUjgx9tztxS63ehy6no962lYPM0xJ6RgmxqbQ&#10;3irH8PAMxKf2PY4exy7a6VcEdhuz21csHl9caMBF71aMqH9AcZUVCVndUNkmaM+tVFktX58FZqG4&#10;VKz6FhXySvphcy3DLt38hypH63c5FiBuxG0nfGa+H3EtiPR91zymZlYwRnV+EFSDmJxRKuhryKhW&#10;A1SkUc0i+ghL96AdYwqCw3hiY9u1cnJZ1XweAZ5tkZNoBhP8nkZHpRNneHcbIB+ilbJQCMFQ0F6V&#10;jEcqTn4NW62WtrrlqxtV2H67GtvcK/C7c5n418Mx+Le9IfgnAvebL68gIr6MbXWM7UgsAJs5838B&#10;blq6EPo/QyeGKBPz4mwScfhreg5L02u0yFlEhQ/hlt8QztBSD3Mc8qS1PuzFfs7kiz7NqG/jzuZM&#10;MVCFTJxJOuYFxRDB6hKr2yZaqxnDnWw73RYGUCogpX64386Wa0A/w/mEaoqQsM0V9qC7ijuHv2vR&#10;T0ugiWFgNjMQPBOBKygbQ36FCp3cqFqxfKDn3xTAcccY+SguSxR3E9DqCKtRCa21AQbaqsFMAA2i&#10;QFgJHTcsQ3ghVfeSbzf23u6mpbI8CEukUn1zp0+y2m3nC3E/qBXtg5x4FTLaqri1KWMAFa+p2YXk&#10;Ihd23erAl8yBX4njp1c78Nn5GtwM6EJhtRVF1S54BbWgrlsJjVPBCcBiZNXzNTA6ONh6NdMorxhg&#10;ARPHs8WnZtNOOZzOeQ4qHB1J3L1AqJ+DQiFugzbJpupwvUJ9qwWRyV2QG1ahsSxDRpUb1yygR1xA&#10;xO2v4r/NbLc2A4GjY1gZN2wsJCb7IhS0a41YdlHzd3pNUNCJlFSyTTWjDXOfiEeNuNUFo4RmmKXh&#10;0xvl+ORqEf5Ia/30Sj5+dTwO/3P7Y/z3T93wz386C7+wbFQ3DKG3X8WmaqbdMMfRTsTNbsQVW/8n&#10;dDOb7fWjygnwXiy+xHijDpHetfALHMRV3wEcEdD59Es3hz7AIrH/YQfzXDdn1AqMnFFiacLA1mTi&#10;0ImWOWxlBjBjrEdc9mbBBN+MnG9MPIpyMUQpn6Ayio0jVLG1uB/ybh2DLm1RnM7DDSWymXgUxxzr&#10;GOJ7B6xQMrdpWYbERzqZ2AKFsgnYzGx8etMiS4+CJUEOk3MQRouMNkr4DApucCqog0BaaONZIzhz&#10;vwkHBXC0w02FE+B1YddtAnSpBl+fLYR3zKB0KnlZnZZ/bwODQ1Oc0B1w9+vBN+7d+OJaOz671ILP&#10;rrTgT+dKEZapRVapDg/9WvFAnPXxrB3jFr4uh4VqS1u1jDJXaqhcUxjs1aG/V8lYQ5VzUOW4HxyM&#10;OE7uE3EHKnG+orj1mRjiqjyXdZmqxPeqW0dtgwZ9w3z/znWojAsYozMMypxQU/HE2cRiTc8mLFU6&#10;isFHQq0Xl2qahXIucD+wifexhbNIaRmLdLRRsSis/Tj0VEsBnGLAji2fs50K4H57LouWmo7f0VL/&#10;eW8Q/uvvLuJ/fXISjwJSUVbdh26+GYWMM5vFQTqQb52UgPvfYfsIHB8XWb2X+eaXuEOs3Xpk3UuE&#10;37EIxAV04uGTXpx61IujBO+YDzOdTx8O0mLFh99G5iqgNa9LiqRj1Zb1GzljaB3MFQYZZxxnzARn&#10;k6zfsinbnIkTA+KTTqwYHzGxogtQJ9FS3IdxgqceM8FK4EzCKpnPxMFvi5lW1jKC8XELdHpao0HY&#10;JJufhfmONmmgGphpSxO0Fr/oRqSXDsI0qeb/yWi/I5zV/DfznIWTTaFfRmBMOy49bMKROx3YTVvc&#10;eauXbXUTvB0E6curDfjjqTxsv5iLexH9SC1RoZ0RYVy+gpJGB84+aMWOax34nLlNAu5iA7ZfKkFJ&#10;yyza+hdxy6MWntxm1x9Uo6Cek2hqnX/fQIXt4OvsZfM0MTo40NUxDBNt08ZYYydsDmY8AZ0ATvqA&#10;Fe4bJ1/ztGuV28+BuqIhugdBoW22d6lhdq5Bw2w2yowm11H1OTFtbLvCkh3maTi53aQGTOCMBE5k&#10;OANzsYITVy2sdIixhcDpqWgGFoXNwcnOIdbuZP1WbPmSdvrZjTJ8cikPvzmZjH89GMkMF4L/9uk1&#10;/PffHcUDv2TaQDc6WBzkcnFMlbmGCicO5E+KF/8RtFm+mV9gWxLrPLSygaouJD+MRuzpx8g+HoSo&#10;/QEIv56NqJABXPPuke5EfjlEDrdIBS4EDuPgw27pVPKaXr5QzhwBnTiI3lk/hn4qjQijZuXc5nHP&#10;ARNLhh3qCeaoUXGAnWOCDUkuciaDbrcaI+1KhlaGWLU4/MI3Ls6yEIenuPF6umX8WbFMQXXT0x5N&#10;ZgLHR2k4qBzz6BqfwRWfKsTk9sHoEmVhggrXDr1lgHamhoUbvX9kCj6hjfB/NoBbQf3SKUpbCc9X&#10;tMVtVCyxzLHVjRDRVg8wthy/U4nwNDktUI2yMiXhM+O8Ty++utyCLy+34gtpNGL31RKUttgxpFiG&#10;p38jVa4DviFd8AhowKj+OczTtH5HN+21CjbnBKEQR04UUKuthIyqRJdxTnH8DbjNIUFH66wvlqMg&#10;pQ+D3VY61gq6ulXQUs30tgWqPmMIwbPSOp0ETNzUWwxRRETLtVMhpWuFCaVu1AYdYdLRbbTDm8dX&#10;9WOctCwaYhhldAECqBDrkRwErgZfUOU+u16M351JxT8xv/2Pr73wj1+443/8/jju+MQht7QdrV0T&#10;mJAZqRACOKeU46SPlOQb2IRu015n7XyRDOZZgSl4cvwO7m47i6d73JF3NBDJh4PhfzAEyX5tCAge&#10;lO6zdj10BCGFLo5pXI2QY79YKonuY/tZZ3PkbNHxBdNS28tH0FQ4wDdIm6XkKwmSeszC/+ObVVDK&#10;mfu0KjuUcpYO2qSOZUE+YoCO/9YqaEE6WiuhE4u5Zss0hphJlYwI4v2I/GbQ69lATYSJ32MxsFKd&#10;q7qsOHW/BEnlQzBOioXXXu6UUujtPZzhI9KB/EraYzhbaEWdSboi/qB7PWFrlRqnOLVI5LGvb3Rg&#10;+5UqeD+bgHd4H64+rOEktiI9YxTeIZ3SRc6fX2zGlxea8PmlBtppLU7eLUdzn4bBfgZ+kY1wf1SP&#10;khoXHvjXIDlfBtPMGlsqw74tE2Z7FTObksVHi4lxFRzcH5sKR0ul2gngHA5xVjBdiapn1M4jI74H&#10;WSn9jEki861gZFRcw+GQLsc0UrksVmGlzIACOOk6YAGueL4FAs3BnzErCP0YY8gYISNoGkInlEw3&#10;yu/Rri0sIAbuOzV/RhxzlfUTuD/drMCf3Mvx6XXxGe/p+NcDEfj/vvTA/0NL/adPT8PdMxo5xa1s&#10;quMYG9cTAOYkWuomcJs5TiidAG+eUjupcSH2YSQ891xH8P5b8Nt9Fd47LiNi70PEHgpA6JEIBF5I&#10;Q0JoP+4yaJ/xbINbyAjuxKhx3n+QCteFY/fq2R5pGWZKPNXJrJuFiv7fUDDIMQSTfA56SrmGMOnl&#10;VCjxxpn5jIRMnCOmE1lNBFoNZ5+WdqmxQsPCYyJcoq1ZCJxQa7VaKBxbq1A45jKjeQJGqxY6oXLO&#10;VaRVKAhcEUo7CaNL2G4lNKZkGBw9zFH9GJWZEZHYjcScMQxygz4NLsDOM2ksCq3MYYSNWUycQLn1&#10;ajt2Xq2D3zM5UrP1uHi7BD6R3OGFegLUhm2X6DKETdwh6Suq2+enK3HdMxcjsg7oTAakFQ7i9I18&#10;qUDUsp17BtSwlbM5ztBK7Xw99gjYHI1UJBXkMgWs4uzrSf4/h0MAR9CcTsYgp0tarlLSQkNDm5CW&#10;wWhg3eDvLksH9ScUZukwmdVOdZOUjeLB8QtwooRMTi5yfy9Kmc7EnCdgM4gD+Yw96iEbgWP8kbFY&#10;qGakRWK9OPNGAs7O7E1L/cStFL+/VozfX6alnk7Fr49E4x93+OD/929nJIW7+QtwHf8RONFUxXoc&#10;JZrAiYP24qY265wpHYVtuEvYQg95IP2sH54evIFrX5/Gvb234bPnIR7u9sK1nffx5FoSIsP6ccWz&#10;AycfduI4H095d+BCQDfzXSvcfJvQNTTLRjgDLTeGWdyjo1mLyvQedNaoGHbF5whwZsn5RmmpanHc&#10;lFar1wgVE4Mqx4JjYKsWE0RDuLQatuyPN8VRq6mQ/J5Ogk00zz6WgXoCN8w2yu87xE35uuEeWItB&#10;WofRpuHOT4TacofwFcIw2YOKxnHc8GauqjFgqGMM107ewdb9Ydju1oDPJHUjTMxyYiF3u1szLnq2&#10;IzhyAN6BTbjsUYiQxGHcDuzH9ssNVLZmfHGeSsex9UwRngTnMmc+42vKx7BmArf8K/AwsBEy4zqS&#10;s/sRnzkAK9XK7EiDznqD+SuGWa6XKqfme7f+DTi7pHBOQueQoBMfeKxQzeHx0wbEpg/x916xZFDV&#10;qNZyKr6NlikWiMXSirg/n6RsYl2PX4tPc5xkXHKaWSY44Y20TJPIaywGOsYb7YiNyuaElUVPDLNc&#10;ZDi6D0vESI9YyGdp+KNbGf7A0vC7Czn49SlmOLEGt8sX//W35/H//tsBuD+IRm5xG1o7JjA2Js4a&#10;oeLQlsQCsPgcBwGcuJ/cHF+ogs0vyS0M93ZcQdBRD0SffASfIzdwZfcZnP7yLGG7B989d+G9/yY8&#10;j9xGfHApfIN6cYl57urTITzNMyO7ZRERhWZcfNSEp/G9zBNLBIUzSS2ajwMtRcMoTWWNH2IW089S&#10;1ZjzWBaaKwbQVD6B7ha2Nz0BMdECOQyicXIY2UTVKlomFU00UI2WkKqMVEMLoaSNGjuh0meyedVI&#10;DVDOuu8TXo8kKqqBM9tg6aW6PYLcug8qx10YXDXIKBrBxfv10mG2puwaXNx2Hl/tCaCiMaa4teNz&#10;KtzW66J9MtNdb8c312pxhjnOw7cKYbEtuPGoDCc9qICX6pnfaKeE7cvztfj6ZAbVp575tQADI/eg&#10;deShoKEP527noaLdhEHuzICwevSNWWGdKobGdoqq605YShgXZJxABoI2SeDYVvlotxNAB4fTRkuk&#10;6lhWEZbQg+DYTlryBuPDIjMpXURrl3KpWFKRFO0jcGJtTxydEEPkOLE8YhgnXFQ3I2EyEjrjuMht&#10;nNziKARhNCvEwX3xPZHfnOjj6x5qc2LL768U4fcX8/Hbsxn41fEE/OP+EPz37V74f35/Af/tN4dw&#10;2+sZcqlaAriRUd3HFfnN4uAUq9qSpU5jgVKc5Z+OgL0CqNu4+vVFXPn6MtyPuOP+cXfp68D93kg8&#10;9ATJJzxQ6OmHgugERIc34ZZPB+6EDUsfz1jatYb4UhvuhQ7j8oN66QZ+RuMydGq7dPun0RYjChPb&#10;0FajgEXPYiHOU2Nd725RIja0DknPOtHRbmAOmZYUTpQE8XrFEEdKtFq2UQIowBOKpxcKZ+TGMw9C&#10;aYiH2hQHk3McA3IbfIOr0dhp5L8d3EnlUJkvQm77DDLrfuhd+YjL7sEFNsjWbguqw9Phvu0idu73&#10;xbaLxRJgn11hLiN4W906pUy37Voztp4txpFLGQgLK0dUXCf2Xq+hndaymYoc14CtHAcu5CItIRva&#10;8VzGggCMae9iSFeJh09L4B3RAqVtla7Tj6yCPqpcGzT281Tkw1SraNrhIN+LWjoM53Axu1HV7HYL&#10;YRNDFAqC6FhFeYMJwTFtmNAvEtolWOwsANxWfwOOsIlF400rFYvFhI353MFtbRanb7HMGVkOBGwW&#10;cR8V2qhQNPF/JgVtVRxblYnG6sJ4n41D3KmKCvf7S/n43XmqG+30V8fi8L/2BeO/ff0A/+U3Z/A/&#10;PzkGjyeJyClqo6USOCqchjtM7DxpLU4ARytd4IucI9WRN57CY9d1PGB2u7LXHZcPPsCdk154ePIu&#10;rm6/isd7nyB+fyiSD/kh/cpDNCVHIz2iEMFPe3DLtwteEcPwjRrGfbYx94A+XHnUjdu01tYuziCh&#10;WiqCLl9ARU4/MhNbpTtAGqSrmPgGjYvIyOjDQ88KxHDmTshmCRJ/zyAmyOYNE8WQCgJfv5FDHBs2&#10;SrbLR+YflSkFMsNDGJ2N6BhQs9hUYYA2bXIoobU8g9J8AArLbwjdNmhcOYjKGMBlhnlxOnujXywe&#10;776CEwe8cYBZeNelRrbNDnxO4L6+2S0d2N96oxN/PF+DrSfSceN6PEJDmnCIheGPZ8UHANfgUzHO&#10;VuKkez5qymilXf6cID6Q6U9hwvIA+TU1uHCrFJUdBoxS9ROSWqBQDLLEPKLqbofeeYfgtMFslREq&#10;C9WMLkTIbHY9lc7IIYBjvnIsYGh0FklpvegbJZAzqwRVHOOdkg7uS4vGEnBiCNg+fs3WahMX6Yxx&#10;m7KsmWifZkIljq9amKNNzNNiCOgs/J4oDipxIqw4YjE8zRL2Ebjfns/Cr8WSyOEYttRA/I+v7uO/&#10;/Ook/vnTEwyoyZxN7WhmhhthhtNQJSTgqBIuFoc50xz6spvQHJ6PsLNeuP3NVdzZdwNndl3DiR03&#10;cOmba3hw2h1naDd39vnD72Akgg5Gwe+ADzIeeyHpSSQSw9tprX3wDR9GWLwScVl6BCcppc8kOHu/&#10;CQEx/ZApN61VXKAxyDzwNKgcTY0a2uOipFziJMTe4Sl4PqnF7QflqG3QwsKabxB3gZJAo5JxGKlm&#10;QtFEthO/JwFn4qPNCK25DHLDHdpTDho7RhEWUg35BHOfvYvK5wGF+XMC9+8E7msoHLl4mtCHB0+p&#10;MEMmtAaGIuXiLdw54oGbV57h0t0KbL/IAnBNnG5ES3Xr4GM7/kT7/ORoBk5czMRFt2Lpk2U+OVeD&#10;33N8erEWn54pw7kH1ejqG8LQQADGZWcxoduPcdN+9CuTcd+/GE9iWmmFi2hoGkZ7Sx9fXyZU9r3Q&#10;OM4RuCo2zDFCZSBcNqqalmo3AZtLxa/NksVaCJGCqlTCSNDRzZ+bXiNowjpFm6W6iQVjMVgGxWdl&#10;iA/5EwXCJm6aQ2UzjXIIdSN0AjYrYTMTNKOMbkN1E/AZ2U61Iw5pjU5GqLvZYEsGXNjy2fUS/OFi&#10;Ln51Iol2Gol/+CYQ/+3zO/i//vkwfvPFWdpKOvJKO2gbcoxOGCRLEhnOQuDmWJutHXpkXAlHwnEf&#10;xJz1htuO87h54DbcDjzAhR13cZNlIeJeAK4cuoZzex7h2qEQXDsQhqv7AvD0zkOkhAQhNqgE8TEj&#10;eBLah6CoccSlqthSXfCPVeKydzcu0Fozi5TS+VZ6Hd+YYRWpaT2IjKzj6xFntrKpcugt64jL6Mfl&#10;m7nIzBn+CCPzGUHbVDkB3CZ0ovxoVKLF0moJnM7C71l7oDQGcMdFo66xBwnRTdAptTDZSwnaKY7f&#10;Q2H9FZSOHVScfGa8ZkQkDdM2FBhKD0FrpCcb+C08dg9EaHgedl8o32yrBE6cvvTltTaID/j9w5FM&#10;7Dmbj1N3mNuoaJ9Q4T49V4s/XajDZ+eqsYeZurhhGHJ1DpvwaYxr+PcMX9HK7yKtuBhXPIrQ1Gdg&#10;3nShs5UKp2/kaz4vAWe11VKpxgiZluCI08YHWSzamdMmOCywOgkHI5C42KWlTob2NiVcU6uboPH7&#10;TrFOJ5ZVxCNBm2QxEZ9TK44ymGmT0jIIgROPwkYttFGLyG0cUn5jdjNK2U2UCAeUA3aMErZ6fl0x&#10;PIstn14pwB8v5+M3rPP/fCAa/2OHP/6/z27h//7ng/hsxyUEhGejoKID7T2bwKk1QjEczHCTmFHP&#10;oD6wENmnw1HGWZ16OQDXt5/D+V034Hs6Ev4nYxB6MR7JXvF4fNMbe7ddxuF9j7F/tzf2s6lePnkd&#10;ZdlJCPSIQGZsH2KiBxAcNojgiAHEpWulm9/cDBjERa8WWmsjGlsFLLMMxgtoZwgNDijBQJ9FWsgV&#10;944z2ZZQ12agwhUQuCFmNXGBCZsri4GJkEnDJO64boNKYUFvtxZ9nOHi2k6dhUpnFbZKtXBEoLKq&#10;ETkpHTDrlNDbElkWdnP8TgJObd+DcX0p1b8OqZnjMCj6oW6JhKz8IbJ9biDugQeKshNx4W4Rtl5u&#10;ltRNZLovrwjgmvHpqXx8fjwT+90baKcV+MPZKoLGLEfoPmdp+OpcDgIT66AydGBC7YEx9XYC9wf+&#10;/QNoG0rFzUeFtPM+6AmIUiGDVsWv7cEE7i6B6+S+GWYWU1DVRmF0VDKD1jDr8XuTJn7NbMXcrWbD&#10;72lRoa1JRhVbofXSSvl8DoImFO2XQ2PiEx3tphkqF+2SpUDkNsMYlexvsBFgkd8+/lu0VL2AUpyA&#10;wZ9T8esBft2iXkR6tQFbfncmE789k8E3nYZfH4nD/9zhh//3Uzcq3H58ufcqFScHJVXd6OgVpyjp&#10;oSJwIvtM0c+1zXIknwpE+j4/lJ6JRPp5f9xhjrmw4yYeH3+GkFPpCDmXhYALzxDq9RR7d53Bl19d&#10;w9avrhC+izi4bR/igh/i8S0PhHkXoihdg9QEGaKfUe2Y63xCh3A/sAeeYQO449cD/7AODI7wzfFv&#10;K/jmivN70C6uFzWxINAeDSwKA3yDUbENaGllW+X3jWa2VQGdUDdhnQI4wiVXWpDH30+Ia0VPL1XQ&#10;xoBrMUNjaYfalonS0ipUFvXCYhzlv30htxwkbNupMr+lfR2EXFeOx4F1SE8dYINmUB9PwljNZbQk&#10;XEB+0EW0VgXBOywT2y5VSQ1029U2ttePwJ0vw78dSsdXl6ulg/R/PCvym1C3Kmw9X04rzsfVR0Xo&#10;GR2g4j4j3McJ3KeYMP0JcrMvwhKLcMOzCj1yA1+3HAbtMDNoCdtsDC11ACZzNychFd7RxIZdxFLQ&#10;TthGYaLC6e18n7YpOoMLw51adDTKaJfLELextRFEsWgsDvgLAMWjONXJohEg0QFGuY2FnRKqX0Az&#10;EkLxb7H2Ji2BjPDnCKWZKifWSuUqFwaNCyjscuBRSAe2/Pp4Mn59Ihm/OhqLf6fC/cP2J/ivf7hC&#10;4PZix5GbCI3NR1lNN7p6ZQROK61dmfUOaIb1yPfLROR+L6SyDOQcDEL+5VCEXPDCpV234MvG63s8&#10;FfdPpuDGkWj4uD/F8SMXsPXrCzi8/z4u0HLvnrmChOAb8Lt/FW6nHiM3dhj1RUZUFBsZ/IfxOLgb&#10;8WkqVLTOIS5fj/uPG5GeNcostwhxjejYMKv2gJbqRoWiwulZEpQaZpPSPjZqbhxazuYB+U3oJDsl&#10;gOJcMj0DcnHZKDy8ipGcNcCMxglkNbMcyKG2NKG4sBrNNcKWewmbO1SWu/z/W5CZd0BlPQyFqYDq&#10;X4PYuG6YtBMwK9PRVXIAY5Un0ZR6Ar31d5BVmo09boWSaom7kH9N4L64WIc/nC7Fv58sYjOt4//V&#10;SXb6yRmq27kK7DpfhOPXCnDscipK65qhNGVBYbjG4vA1xo2/I+znUdOcj0u3c5BdMQKjSw2tsZOT&#10;rYogFVPl+/g1Vc1Sw7JTBNNkpaRuZpeMZcjC7DfFQUcwuKDsN6JHACfuNm4WV86LA/wCOHGWCQe/&#10;tunF2b2ER1w+OciJSdWSSoJQM6F4H4ETj7oRK7T8OZ2M3yNsaoI6YVpAk2weHuFt8PTrxpZ/PZqA&#10;fz4SSzuNxD/vDsH/3PYI/+V3F/B//cse7D9zH1HJJaio60N3Hy2VwCkJnM04jZ6qLjw6fAs+O9wR&#10;vscb0XueIOaEDyKu+rIo3MLNg+FwOxSLc4ejcfpQNG5fCcG92x7Ytecqjh4JxIUjYbh92hPFKaHI&#10;TvLG6QNnEeHDIlCsxVDnNKorjUhIHCYUZrT0LiMhX4OHAe0Ij+xFR5tZaq3iHDetShwLpcwbxFm4&#10;3DB8bW0t45gQ15FaCJyFG4XQiZymN3KGm7lRLFQ8zvTOARvuPq5gEK9Cv5iRNm4siw5akxyFefVo&#10;qx8isC2E7Co0tmD+fzSUluOE7zCU1lQ8janF03DmPK0K5ok0tOZtg7b7IEaqD2Gg8RIau1Nw+XEh&#10;vrxYLV3Q/PW1Zmnp43enyvF7ZjdRID4jcH8kcH8klJ+dLsPxG+UIDK3HyXMJiEoqJ2wFVDk3yE07&#10;+Tp+z7+/G6OKJPgwyviF1fH/tCw7LZxAxVS5UipcHVUvEUZrLMtEGiyuco5ugjkCHUuDlu9bZxNX&#10;c01K1+D2N9Eh2DTF2plF54LVPLW5LCJym/iYAiqhyG5C3bQEyixKgjiLR0BGNzGJ46UcEmwc4siC&#10;Ucm/wX0jN7BQ6tcQmDaMK551CAwfw5ZfUd3+hcD9r/2h+IedfvjvX7Kh/uYs/su/7cWxK48Qm1GF&#10;ioYBdFLhhmmpSrVFuhV6f2Un7h+6Arft1+C+2xM3dnvg7iF3eJ+9iXN7r+MEVe8on/PgoQgcPBqJ&#10;c6efwNPjAXbtvoC9B/wJXSxOHAjG3QseKM8NhPv5E7h7LhxFyX0Y75uWPiMhL2+c1X8E8Rkq2lM/&#10;vJ/2ITpmEJUltPchzji+aTXbkE60JDYocaauOIdtaECF0REdYeFGEYPgCeC0RhN0JhM0QslsNra/&#10;OfjFtOHKw0K0DJihs3OWWk2E0kK7bkZHE+3SVM9ZepW26gODPQoq8ymqzgEobXGITmmAX2A1NAoN&#10;tH0J6Mjfyva2B/KeHbSr4+gYCoFPfBEttQxfXBOLwM344kozfn+GRUFY6YVN0P4oNdR6ZrtSFqQK&#10;5Bf3wO1GGu775mFQXoJx3RXIjFvZkn8LmemP0Jh9JAV++DCHk2aCDbuTkySDyhbPr6M5ae4RwAdU&#10;uwDaaBQMrnzCNsBJY+Pg9qLCSef6EZjeWgUm2oxQ9XMysmWKIzQ2Ail9XIGRSiYBxwk7RscQpYC5&#10;3UR1E6XAMMrJzgYqHdqiler4M0b+jI42qtK7MGJcR1ShCqcf1MH9cScCo2TY8m9HE/FPVKB/3Pv/&#10;7+o8v+I6DzSuP2E/rO0kdrKJS+zYjjoC0UQVHdFBdAQCwVBEE0ggOqI30cvQe69DH2B6pxfZjn2c&#10;bHbP7of9F5597sg5uycf3nPHgDx37v29T5k7750ifO6YjU+tk/Hr64H47XUPRCQXoqFrCqPz21jd&#10;UZnfh9MqjqFZ1WGuaQz5UZkId3sCf5ckeDyIQoRnOF4/y0CAdwxcCOBD7zw4eebA0SMdPl7xSE6M&#10;gJuHNx64JOChbzm8HlXDzyMXzVU5qC6IRrSHYLHjWJtjA9P/FZK1c9TV7yD79RqeE7bCNzJamAyD&#10;3Wrsrp5DunaE5WkV85ISu8xswqUtYTGMVn2G/X0tYeEM/AW4I1qpiSCZjg95wjiY10wXf0V93z6i&#10;0nswu8XycPmOv+Pf8N+NDa0RuB3++3me5Aie7GDCGA/tqQdVx53WVoHGrhlkZ49Ad6CDZrESuyPO&#10;PBkO3A9rKKWe2FXk4k23GI601ftsp9axc7COmTOXBAE4Ydz95fH96HlYBg0iMX+KBU2BvLweRMa3&#10;YG5tghMjjcOONv4tlKc3uO9RkG2OoCi7l1lzGyfnOwSunkqXwcnEtsp9NFGJj64ew/gunqORk0lJ&#10;Zb6C/vw7TjaCI1ze27/EQq8Ma0M67PH4CXcWPT39EcJNu8/P3gN3auQkFj6bKLzlofvBvHhGyGqC&#10;tQrAHbJ9CsPEbCcsVhI+UqYzfEc1/juaxk3my5RB6SsQCV+JUC6jpfrWUd0q8LnbK3zmkIE/sDB8&#10;9I0vPrvrjYTMcrT0zGKCB359Rw2V8hjbs3I0PGtCY3wN0oMy4UfgvFwTqWhpSAzMQHNJMxISS2Dj&#10;mgx7pzg4s5k+dIxCVEAiOhoKERUZACv7ADj4vISrbyU8PQuRnSpCbyOzXOITlGV3mdckCF8Ua9D+&#10;HfOEr6xqHc8L11FULUdtoxK9nWra3SFku++wuXqMoe4dtNeuYqCdSrxkYr4TPlF7yCIhZDYeLFqq&#10;AJxgp2bgTgw8KUe01b9gYN5AhevGzLqRADKbUgFNzHyzU5tYX94mtItUlwgOGzZYJ2i41Rw+ZJMt&#10;QcfgLNLTBiDfUEM5Vw71Ik+09j6bmSW0clcc6ERoGu6Ec3wHLKOnYSdAx9x2J3Scijbzf8BFETgq&#10;n2VQP+JyxrHJydLcNICQ8Bp09ExBbayEQuvM5/2G+3GD++DFONGBnvpJtNZOM4/JGSfqoT+KpgI/&#10;hP7UmlA6QH/1gPsZw9c5RhiPOVkuCZwQHQgcs5xCeg4xHWWk6wBKGe306m8QFnoLt7UVFlSb71Ny&#10;SDUkQCdUrVMdC4dQHgibeRwQOgE28ydELmFUUEEJp/7439E9fWxet+uZuoSwLAkFQwBuD9eE/CYA&#10;94XrS3xqJ8Lv7kbgwz+542vrAGabOnQOLGGa1rKxzfpNaZ1sXsRr/yK89n6J5EdUrofx8PfORmp4&#10;LTLDq5HzlNvMdvgEvoIr7TbGl+UgtAgZ0eWoLy5FaUE67Bx9Yef5HE7ehVS8fIQGRaPrbTwKMsMR&#10;G/ICdWULmBsT7jL+N7ZR4falpyip2ERe6Y75i9g62tWY4qyULB1CpfgBB/s/oLNdiuKCOdTXbmCH&#10;rdNk4MFloz40K5swKPnCegQeeOMJgzahM1HRFhiEE3J7McrcZzrn744JIsvF5poMBztyArcC1VEc&#10;Q7sFT/hdaExWUB860WLzMDozy1zah+05GbRLNdCse0OvvgeN4g73/QHkhnj0zrbCK6kDtjFTtNZZ&#10;3I+cInAjsOJWUDpLboXVWrbCtdTQQfjE92JqTYGZ2Wk8iatEcakYak0PFEp/qHS3+dw3qHb23P8S&#10;7Kyso/XNOJQHMmayXtrYE2Y6QnZiw4xpC/WlAwyXebRa2unxBRWOUFwQuCuq1XfCd1Ec4w2PdVeX&#10;jMfmPxkZ2OrZVs/PhE/y0k6FrygwvVe5U+EKg9lamdNoxUJbFYAzX7Sns+hpp1o1f3b0MyYWj/Hk&#10;5TK809bglbaK6NxNvCjZQ02zmsD5VuMrz3J84ZyPf7NOwie3Q/HBl86wcA5jC2tF7+AK5hf2sLuj&#10;xdrkHsrjqpDn/gIFPoXICslHgFsign1eISWkGZlhbUgMrkK2qA05WX2I5wyN8S9DXHATQWpBfFgB&#10;akuL4R8QjHuO4VTBFKpgEjxps42NIcjODICzYwwyUnvRULVp/n6E8VEN89yPmJ44QkEZc0DNAWqb&#10;VWaVmxvXQ7p9CpX2B9rXjyitWUFq1iTau3YY5P/C6k/IhDd1/x9wJmHVFdXNeGKiClxiR3uF1KJB&#10;dI1uUQVUbKt7MB0ZoDhQMz4o+XiOqvKEJ9kCatN1aIx3CR9P6NkzLEvGkPGsHQviLRxutUO15QOt&#10;8h4nwS0qrC1k+mhMSt7CP/kt7KNGWRjYRiMmzMBZhjPHhU/AmsXhAfOd8NaJ1eMh2D3uRK14FbsH&#10;Gyh8UY+s9LeQ7XEflImEzhpq/W0oDITaJMKRYQfTzHsbKyw3J8sE7rnZ7vXHUbTUHE6gair7MvOr&#10;ia+bk+/ilM31km1VAI4TleDkFk6jsmWPufS/cXhOyAR1u3j/ebjjo59wqHvHFs5iQOUyq5vi3Gyn&#10;h8xshn1hDcMZFf0cOt0Fn/dnLG1eIaNkBb5pi3BP28CjDAlic9dRWqtAV48O174xX10owu8fZOET&#10;4f035rcP/ugIJ984VNX3Y2BkDUvLMuzvGlGaVY8o+ydIdBThue9LPI/IRxibapBvPmF6i/igVkT5&#10;V6AgoxXNFTMoej6BsMAW+IW0ISC0C75eZcgRFSEuJgq3rFxx2y4Ed2wfITDYD+L+WOS+8IS1rR8C&#10;govxunARpUVrKMqnpQ+qWBKE27OqUVi5idJ6OWoaZRB3KSFZPIJccQaFkeq7fo74rFFk8SDuCp88&#10;ZXs1HrE9CYXhRNi+f2w6OTMXCD1BVDGnFNVPoa51mZYkZbMa5nYDeo2a9qCBwQxcAv//BMn4LaG7&#10;CSWVTnUSAul+J/JTGzH2dgknByNQ7gQRNguOm1CoLCHXB2JV2oSI9GaCJIZt5CRLwjhLwyju00aF&#10;66rW0TOwET6eJMAY1o87wTyObKDbSinE7R3IT6nGzuoqdJoiKGSO0CgtaK9UUH0wm/okYwXz65aa&#10;TV1G4Kq479kw6PphUG/jyKjlzxkRTo2EbY+Zbh/HVxocvTvk40toqUa51ct4VrKKFcV/8Xj8B/Sm&#10;n6HQ/YQt6TvMzmkgI1ACcOY1voRNGKaDMxj2TqE54GC20xi+h45qOLtxjhw6kV/6Ah5S3dxSJfBL&#10;XUQ683djmwpDw3pc+8qtBJ86v8Intun4ze1o/OpPvvjoSwcExGSirm0a7X1rGByTYmJKAdHTagQ6&#10;iRDkmoVwApcU+wqPQ1Lg7sWiEFjH5lkPP78yZCRWovPNEJpKlpCWNApv/zq4BTTC06cGEbTMqMhI&#10;WNm54L5zKFz94xAS9ATd7SI01IXB0cENTq5PmQPbUFW1heIiCWqrViGXsn1uX6Gn+wCl1ZuobJah&#10;ufUAs+M6/u4UMsUJDvQ/o7hhHVEpYso6Q/Apq//hP0B7PwzmIQB3SjU7g57huX2Az1PBcK7ag+Kw&#10;iRbaCqOBNqQX1jDME8JkKA0sAoZvoTL9GXLTbSipJEpVLSpyGjHQMIUTJcE8iCFsllAqbkCmukXg&#10;PLCnrMOzF82wDWqHbfgYYaO6UeVsYgTQZmmnC4RvBlZhQxzdsAhpgm9yO+a3mSEXu9FUWIHdhQ0G&#10;+h7IZY9onwRfzbaqdeI+tlFZFHw+ZlKjhrCNQKMZxfz4ChYmZJykwlUUPZVuAcardugvOZmuNmF4&#10;p6fKsVB99z+o6tciIGsGxV0G1PDY5pVNIz1/HKnZo6iqWeTzsUiYgaOqCYvIZacsSSfQcavRXHAC&#10;siSwaKztXSLnjQT+6UtwTlmEg2gZD1MWEJ6xgIoGBVrbDjA3e4prn7sU4rcPcvGxtQi/uRWBD75w&#10;xyffOCNSVIrEnDYEJ9QiLLEFj591IDSuFaExrQiJaUdgZDOiEhvgH/ka9j75cA9uhEtAAx76v0FI&#10;SC5qi1tQ95o7TWDi4nrg4v0GHgKQga+RnUtljHwMK0d/2LO9unskQhQfjb7WBAT6PISNTTAcnJ8h&#10;J3cANXW7zDGr5i/rEG42uLN+in6xAg1te3jbKcMI1U+6fszQ+95axVN6RKR0o2dUTeB+hOHwlPmF&#10;gP0zcBwGQmc4e4eVLRNqa2ewub7H/NMO+WEOZ/oIgduDwSQAl0YbsyNw180qJzcIOcoFeu0bdJY3&#10;Y7h+nO2UWU+VyJN/Hwr5dSrcLZYGB8h1FXhZ2gpb/0bYhA3jbvAArKhytlQ2wU5taKWCtVoEi+HG&#10;/OaZ2AFH5uHe6RUCNoCp7jLsLSwSuDkoFDEEwIZ2fQ8K9UMqSzn0xn3odWqYDlUsRJvY3lxDVdkY&#10;3rasUhEJ2+k0tBcF0FxmQ3vVAcPVDl/jKSScpENzx8jnxPUWzcArcQxuMV1wDG2ER3g7klIn0MVj&#10;rFf/srZXyGdyHrP9Y/MHXnU6uoPpEspjZkHt96jrkCH0+Rxc0pbhJFqCC4HzTZ5DXrkUHV1as1BM&#10;zZzh2mcur/CxbRY+sniKX10PJnDO+N11F1i6J+O2ay5uehbBguplGdoGx9gBeKRMwpfU+nH4pk7C&#10;PakPrgl9cHs6BOcnYjjHdMIrsgYptNW09G5UFq+j/JUEj8M74EognQMrkP6qBqmE7ibt81u7x7hj&#10;FwZvrzC0tWQgJioMt+75wsI6kuAWMtttoLhcgorqNUjWTwjdT9jdPMXkhMYM3nC/EquzOij3Tjjz&#10;rzArOYEobxC9oyroGHgNtBTDEe3z6D14/zz0HEr9OUaG9jA7wRxnok2ZUnkwK3giJSwekwzqybRU&#10;e6gMtEr9t5DpCJTBkcWkDPPiXsy0z+BQtQalhn+nsHoPnPImT4Q1FKZC1DV1w8GvCtahYtwOFOPe&#10;42HCJrwVQmUTrjw8HsGdwB6E5fYjsUS4ZesblLdPQKYZxuZSEfbX+wj3MuQqgq/wYJF6zJEGlb4c&#10;OiP3kdAZTFJGBSnm5rcgyhhDq5iT52wFSmZN1UUQNCw5xnfLkKqNaOraxLO8aQSJxuAjmoRL4gTP&#10;3QicYsSwj2iDb6wY+flL5hvuHBuFHMcMrGJmI3A65XvY1Kbv6ATvsM9J3jmsRsLLFXg9X4CzAFzK&#10;EtypcvHZy+jpOUR/lxxTY0bGFhmu/cEpHx/bZOLDW7H46OtH+NfP7PHRV4743DIeX7sU4yZb7J3Q&#10;VtwJ74X1k1HYJk3CJnkGDqy7zhkrHMvmrSO3jpkLcHg+yyed5qyZhF/KCJJJfXWRlFlMgoikEbjH&#10;9cKbrc0vpQlOEZWwCy2Hjf9rOPrnICajAD5RubDwSIX9owL4h1ehQ6xES58GucWLqGuUmBuojrNt&#10;d0u45YMW01SyhQkFpBID1eUMu2xPFXXzGBhXMOswyJponUYCR/D0BE9QNQG+fwwdf6Y1nmN8XI6+&#10;jmU2rS1mtDzIjMk8sP0Ero9qFkt7tCFstEndnwncDW5toDNkYU8ygI2pBWamVQKXBZn8PuQETq66&#10;gT2NBYtDDvqGhuAaWAab4C7ceNSJOyFiWMWMwzJ6kurGTMd2esOvBbGv36KwrQ8PgiqQViLGjmYM&#10;u/svIN0rpX1NQ66phFJdAK18ABoZJ4K2g/s+y4m1Bi0niuFsFmMzEkQnD6NjVA7dxRiBi4PmPAOm&#10;K+ZajR5FDctm0DwI2YOEMdgljHPwvMYOsriIYRfRiaCnIyihq+yuX+BEWMGl5eRUETTNOVWVynZ4&#10;xQn4PbZpseJRLTJLmNuyV+GWuQw3AucmWkRI2hwqaqSYGTVhaliD8bEjOuY0rn3yIAe/tkzFR9ej&#10;8OGXHviX399naXDGVzYi3GKhsAxt4s70wSZhBNaJ47AWlhWmzMCewdAlRwLXF5twyFqDXdYK7HJW&#10;YJOzCis+tiGAThlL8E6dQ0rWMt683kZe3hpC02fhkjINR9EUoZ2CIxXTIWkc9okjsI3v44vvg32S&#10;GI7PRjlLRlDYqcCo5AfzN/BVV69jYPCAQZYVXHkO6YYJaws6SGbV2JhTYX/70Hz/NTEz2cCIFHuK&#10;Y/OlOGH9gs54zFB9RPCELf/7l6E/OjPfrqG9h7mwbJzlSAbtIZuhMYbBnCdXV08LDaU93ue4w3GT&#10;J/4m1ecelNo4qJUdkO+OE9QFKBjsD2T2HARTKQDHv9dnYHZ5DmGxNXAP64CFz1vc8e+CZeQw7kWO&#10;woq57nZwH64/qsPTsnLUD7fAO7IK4Slsv9tj2Fe9wJ48merdQsD6sbs9jwm22M2FXUaITgIwyAlF&#10;+AzCZbdKTK1OIyp1CDU9UhYb/s1RLxV6Bcs7euTXLsA/ddSsaLYEzZZgCcDZUN1sYodZXATgeuHP&#10;n1c1bLIQ/MiceEV15TEkdDo9lc1wwdd5jo2dY4jHVHhVs4PwvFX4ZK/DK5PtNH2R1rqE5wXM/gN6&#10;zE1qsbJ4gjcNW/B60ov/BY5zobrCVgShAAAAAElFTkSuQmCC"/>
  <p:tag name="ISPRING_PRESENTERDATA_0" val="Tkjhu65ORyDEkOG7qEEgQ09OIFRST05HIEdJQSDEkMOMTkg=|Tkfhu64gVsSCTiAxMg==|bmd1b2lodW5nMzJAZ21haWwuY29t||ezc0NUNCMjlELUEyQ0UtNEVEMi1CQTUwLTU0NzIwOURDMzNFMX0=|R2nDoW8gdmnDqm46IFRS4bqmTiBUSOG7iiBIw4BPClRSxq/hu5xORyBUUlVORyBI4buMQyBQSOG7&#10;lCBUSMOUTkcgTkdVWeG7hE4gVEjGr+G7ok5HIEhJ4buATgrEkOG7i2EgY2jhu4k6IDU0IFRow61j&#10;aCBRdeG6o25nIMSQ4bupYywgIEjDsmEgTWluaCwgTGnDqm4gQ2hp4buDdSwgxJDDoCBO4bq1bmcK&#10;xJDDoCBO4bq1bmcsIDEwLzIwMTkK|SVNQUklOR19QUkVTRU5URVJfUEhPVE9fMA==|MA==|||MDkxNDY5OTc5OA=="/>
  <p:tag name="ISPRING_PRESENTER_PHOTO_1" val="png|iVBORw0KGgoAAAANSUhEUgAAAPAAAAFACAYAAACC6PFTAAAAAXNSR0IArs4c6QAAAARnQU1BAACx&#10;jwv8YQUAAAAJcEhZcwAAFiUAABYlAUlSJPAAAP+lSURBVHherP11nxzXlq2N+mvce7p329soZmaW&#10;mRlk2ZZlkmVbli3LFjMzFzNDFnOJLXnv7j7nfb/PvOOZK1ZmVKpK9u5z/5i/SIyMjFjPGmMuikfa&#10;W5ot09hgzXXVVldZarUVJVZfVW7NtTXWVFNjDVVV2tZZW3OLdbS2W2drh7Ztiox1tGjb0j4i2pvb&#10;QjS1WmtDkzVWVlpV4RUrv3zayi+etPILJ63i0imr1PPKy2xDVFw+aZUFF6xBx9DSUG+ZjPbfrn22&#10;aZ+ZNmtT8FpLc7M1NTRac2OTZVpa/f3O9g5FVxKd/rxL0c17qe+3trZag/Zdo9+oKL7sv1dReMFq&#10;ygu0zxpra9Nxd3YqOjzaOtot09Zqzc2N1tRY79Ha2mxtHJd+i/02NtZaZUWhlZdesdqaSmtp0Xnq&#10;0DlKol3H00bocaa9zRpaGq2yrsoqassVZVZVW231jY36HR1rZ7d1dfc+GF09o0aHPk/wvc7OLv+P&#10;DdpfVXGBVRVctcrCy1ZRcNnKOf9FV62sOEQF75cVK0qspqLMmhsadJxd1tXRk+xLxxF/p1O/39mn&#10;97Ql2vuT6NO579F1aLGqynIrLb1mFZVlOh/6LzqO+L9bVFbqVQ6qqmutWuWoUeUi09al86fjJzr0&#10;Hzr0PC/adf24Hlyz+vpaqygvtbLSIqtS2ayr0370u60qgxn9VibDZzusNdPu5aNZ16mhpsrqdTwN&#10;1Sq/dZQXrlWL9tVsDfUtupYZa23RNWnt9GgjWnQO4+NUZPS5tmZFU7vKtI6nqsaqSkqstOCKlVy7&#10;5NtscK61rSossGp9pq5SHNU2Wwu/16zvaz/sj8ctTW069xmFto0cO8fT5dGW6fZo1zkmOtp7PToV&#10;nPsYDnBrAnB9VVkW4EYVxsaaamusrhbM9X8KcBbcNMD1jdZQUWHV+lNlEWBFBLjqykiIqwovOsAc&#10;D7C2J/BFAP2CClrg/Z8A3KLPN2YBvpQFuPr/jwBT4EYA3KFCkAdwVX21ldeUKwC4yhqaVOi1z38F&#10;4E5FBJgC36nj5j/W65pVFl2zymtXtFVQoFIAlwJwaQ7g6vIS/XcA7hSosTLIxYMA5wpPR1u3rkOr&#10;VecB7OdR+8sIquaWjAMMvDW1ACzo/kWAGxrqdI7LrLysyKpVNuvrdS0oXyqHGS8XOYCbqeABmIpR&#10;n40AAywANyQAN+s4WgRRDmBB82cAA5m+WyeAKx3gy0nkAC7Tua5QVBUBcGkCcOOoABNULP8awLnz&#10;Twhg1YhNTTqwWgFb4SpMhD9f4RC31jfkANaPPwzgNp2YEKoYdOIaysulBlIBAQu4OfUdCTCPAbix&#10;qtQdAYVxBMC6mB763RYdSzP7l9q1CfQxAVZEBSeoFJqaGqxWFVVFSaLABedVkK85wJkxAOY7jSoU&#10;zdpmMvpN7bNDv8M+GxpQhwIrL3kIwB7alwBuUgVQrd8q17kuR4FVcTY2N3ml4HAm0AIokQU2D6ws&#10;vIQXeBUIXct6KQ8KXIkCJwBXCF4ALkeBSwSaAK4sK7RKKZoDzPUVAPm/4b8NwB0qLGmA9bxbUHe2&#10;d1uLQKquqrDSMlUKKjNNKkucHyotgGpqbrXaugYHmG0TZUTf65DajwYw4IfQdVNkMqp0de75jarK&#10;EqulwlOF09wsIBxg/ZaOnW2ryieVdLOOobG+TmW4UmW42gFqlHI6wLjCRqm0jsu/L0FqywBMAnDL&#10;g/C6Ukt9M8BW1+wAVxQXPwBwWWE4zxXaAnBNKRzV+HdapbYAm8kDuEX7bBLATdqOBnCEOAKM6+ls&#10;y1WkAlhKpz/dKmVq0skB3pqKYlfiOmpUFYgIcKdOUMdfBDijk9Qk5a4rLZMaXBoFYG2vBHCriatn&#10;rKbokjVVl+lkqRYHulEABkIgoaZtTgDuGAtgQBsF4Dr9RmUa4NKrqpWr/f2RAFMwcgC3SInb9JyC&#10;1dHGBc78JYDbVTDZFxA3t7VYbVOd7HOFW+iaetXQ+h98LiprOv4SwAoUi4qtToozAmAPQVusELzl&#10;JShwUGECgBvr5LAEQZdgSqtwBLgzwpuKbl7X+W4VSLXVlVZeXiibXJEADKTBPjeoHNTUCEABjBK3&#10;CJh24P1TgMP5y1a6Koc11dhnVXhS+RaV2wBvDuAAsSypzgNpViMqLIAba3X96gPAjQ3BPo9QX+Ad&#10;Q4EjbA4woNU2iY3qPwW4uqjQAW6oqn04wNpvc30AuBmLrgpkNBUOjkXnXPCmIwtwGyelrlY/WG61&#10;sipEvWxLkxQ4o5ORU2AVXuBNot3hTQDWvtpUI7fJVmGfG6uqrbakWACjwGcDwK64AeZKRVWixFXX&#10;zlpN8RVZ9gr92UYHzuHzC5QHsCBCfYl2HUMXhU+2LBedgldAKDfq1EXtSAAGuGbtu1b2tVKWt6Lw&#10;vANcrQLdqILBvjsEUg6+NMAUGtlnHYN/Rr8JzI0CuEqFNwdw3EeMpGDqMRC3StEbmlWg6yqtUsdR&#10;K+fTKlXvUMUxGsDZSIFF5ODVhVVQ4Ft1fPUoFRZa+S/wVlGgBG+5AvuMAldKLVFgt9Llxaq8aHNQ&#10;xaf9dCmy8BL5Fjr1uFOFKqNKvFagVFQWC9RKr1hxE26fdS5qVXaq3D7Xh/xXv5O1z9nQ/1C0e0SI&#10;dX6T690sh1JfV6PzK4eo32qUAqO0tBsAL59nG0AmVWoRGE1yFhIQld/6WpXreimvVBjrjX2O+W9W&#10;fSPE2rb74wBvgE3h+aqutyqDmooqndOiBNyRABOVOuc1JQJY7rOhWscq291KBcD+mrVfD/apSleB&#10;fY4Ao8IjlbhH0SsOCKUtUYmTeKQNFROcbSrYrfrDzapN61Ur1wnghvIya66plZo2OeSuuFF9Y2RV&#10;GIAFr6xJm2q6FtXqjSpMtfqj5MAVV84r/80BXHlJ0BIR4IKzVqfC1aSaNqML1g5MAJxYqfY0xG2q&#10;faV05MAB4HYB25VEd+oxMANxGmDVoCoIVWWc6Isq6MqBBXDTKAAHBQgAN+n8UGjaXBn0GQpPFuC0&#10;ArOPnKLEQIVRdQdYClwjBa7WcdTr+9hyctj/a4AFD6lPpUAtl5upQH0FrgOsc1uCArt9LsoCzOP6&#10;ujodQwKwfmtERICTwDpnYVagenWqhCqV+mBvm6nkdL1add4bdS6qVaYqVYZqaUhSOQGQBwEO4fne&#10;qADrfznAqvBUPhrlCHEbsfEqDXD8DulEk8ot8NbV1Oj7DXJLUl8B3CLX8AC8SQBvPsDARoNToyqB&#10;euXxNRWVDjCwRngjwOWqPHFAtSUSwUpZeCl2i9T/QYCVYgCw9t0sAcwHOCpxBDhEXwIy5ysCDLwO&#10;cJOUVrkFJ4g8uFwA00KpP9+mExFglQJjo3kcI2Wjs1aakySAGypVY+qP1KhGqrwquypgK4BXwHoO&#10;7ACfkX0+K8jPW72UARfQrjyxQxcCa+whWGLEC5TRbwNwmwKFxc5hAbtVi/ckEQEGcK8MqJ1VGOpq&#10;K2UdyVMeDrBD0cpFDwBjj3ktDXDTAwDruHUcDtkIgFFgXSB9p045cJUKY7WCFtYAsCqcpMEqH15A&#10;/TOAOU+tqvjqZDMrUNpCAaxtGuBSRYXArdK1TQNcJzgAsasrpbwjguMKAeTp4Hs0MvFfausCwOT6&#10;ANyga1OjMlVFWZCVdvusChZLTji4KQsdwI0RrjXnHFvOMdYo9aERq0H5rVemqnTadY1Hfi+BWXBj&#10;7xvlBOtUgdRJOVHhkPuGiiQENlX70HHlAxwgBjZUUumSKqE6WtPLlf6kAI7KC7y08FeXFkoAJYJy&#10;oI3Y53pVKBFg318ewHovRj7AmVaOKwCMAkeAYyQAh64kV2AB3FAhgFFgAdyiGgyAXYGx0PkAx8gC&#10;rJOTBrhU+TTdFtcEi2B1gF2BZZ8vArDgvXZOkF+0Ril/qy5Ou6Dp1AUMjVMjAUaJaWxCTV2BFSgs&#10;sEZwI7whUgBTIOQ46lXQqstVU/4pwORUypuU/2YB1vvAxnFFBcaSOsBSoFYdSwTYQcsCrEJBDqzf&#10;pzBW1wKwFFgAY8353W4gSTVg/U8BJs8tK77k2xEAC9gHAVZh8//eJkABeCyIQ6SPgefkoI3kqHW6&#10;1tqPpxk6b1hoAK5uULqgctXYJBuZ2OcI8AiQowqnFJjrgR0mfcE6V0lYaMhCjVtwesCW/fxIgNtR&#10;Z5VVurnqBS9BAxYAU+lEaNMRgNbrSUSAsdD5ANMK7S373sKv85tEhawzAONi6yV+TQnAGXEBwOTZ&#10;mWYigTgBNh/iADCRAzjTCrR5AGeaBK+ilUYaFaZmqVMjJ6kCC13slpocuF21WTtdSPrzAPMgxLym&#10;EMQA3CyAycfqVRPVl0qFpQie+z6QA0uBPf+9pN8tcxeALQZgGqJQUBqMHGRqZdXuFJBoiQng7NKF&#10;7EaBY6RVWBeTnLVdgbVqqFdtrry1uviiQ1xdek25jZyGq6fgFKAA5QCrQNL6jAo44MBLAaaw6Bia&#10;pD5V+n5Z8WW3d3zGAc8r6Fhk9tfcEtSkVha6Tnkwx9LS3OD/DXhchfMgfjjAAkAAU+BbUgqcs9CC&#10;VvCS+5apoqnQda0UwIBcTtePzkN9CuDoAsaK3DGE88Tv0s1GpUg64MqI2wBgiQPqW+Otz7pWgiKb&#10;Pyfhj4EagFNqzPlvU6rE/mh1pnIE4Eq6OXWtHGDAA2C/VknoegcIUdCowrRKKyduUDn3xi8+l4Ar&#10;Be6QTc2GXiNGQhwB1vmtCha6SsLkFWPSxuBRIqESwLUq73VKPxur66zZ81+JjqsvlYqOCzh57gB3&#10;joA3DXCIoMIBZF1nGrVSx5wA3JQALMmXKjSrEGCjG8qKrUkq7KqoxL8d9dWFBuAYOYBR6AByRrVt&#10;k/IqB5jOdNVGNUWXU91GiQorqq4I4IJzUmqpYHWV4JcaqZJwKBU0RnXrIsXWZc+HFdirNMDRQscY&#10;AbD2QSXARcV6N6qioqW9KgtwoY5XToP/k8CXDzANKSh/Fs4IsL5HK3Z5iQBWIYsAP1jwKZD6vJQc&#10;gOtU4BsbqlWoKIz1+i0ASmz0KCqcAyfECAWmwOtYHwCYtofiBF6pLS3FFfrfFQK4XACXCWBeA+A2&#10;t9A9/vsR4vg4/Vr4LxHgcI74XVrxGSTTSluIrgUKXA/AyldrFM1KrTpSAGdDeVwO4AhvCM4lLcoo&#10;ME6luqrMKlWe6uQKAbFN15bf4rNpgAOYAT4ABtwIsOe/qtAjwCPgJRKAI8QR4JADS82rVZlUqDKR&#10;MOUDXCmAqxW14qZOkDfVyNE2kHMn6gu8SUQrDcCjKXAa4lyDlo5JIKfDAW6VRW4WpM0UKgHcQmsi&#10;fcDlpdYoO+02Wp+jwD4AcCpQznZdQABu1HfqK5WvKGdpVCVAA1WlrHKlgAXaGOS/NbKx9SpIrYKh&#10;QxeGwRfASj9ujy6QQ6jH0U5HgLG0NGa14wrGADhCzPsMvgBSVLM2BXCNCnOTCggt3sCSBi4ArAuh&#10;QsrvRoC6AFz7ahSMlXTNCGAsJJYyKtnIQh8BRoF1bnA77LdJ+ZwARm0cfL6jeABg38doACsEfkcH&#10;jSChj9sbseQIyouveMszjVcADLhV/O+UhUaJsaT5AD8s4v8JAFPQaOGtEWj0k6scCChy4DqVGRSY&#10;luhWOTMgfQBg+pgTiNPwAmMAmD7b5lDxyUbTH1yv80djYYQ13YrtA2wc5GChowJjf9liqWk5j5B6&#10;d4zsKfAChL/GseQBHBS42QC4rlLHIVEK4AaAgZeokhjUiJu6yirvcooDOPIB9v0KXodYubDnwwzm&#10;UMTnwP0AxPkAA28AmP4qfrTSWmUFiRblsChxM8qiz7QJlk4VtC5dJOD13JILloQr4gMAy5LrpNfp&#10;j1VeO58F2BuuPM67OmPbM6ppvWJIYO1WHtqrCxIgVIHh9xKIRwLMdwS61OhhABNACjh1+r1q2XYH&#10;WAWaCozCmA8cOV2LwIi5XafniBQ8TqYuquycA1x6JQE4Z0VjYWcLnLzXqPPoQwFdrXTuWxodYFq7&#10;HeAe/X6PClG3jpfQvh4KsN7v6OJYyceVWyvtqRC45ORlOi7gja3PgBsDgD1IlWTjQ8XzVwEO/4dz&#10;RFsBlRy/DWR07XBcWYClvnXKPVtlZ30Y4GgAJ4/9f2UB1n51bcmB2dJ20SgrXiuX1qDzhwIHYHVe&#10;9N0ReXQKvrQC5wPsyg/ASQBxp/LKCHCEOAuwFLihRm6givMsOy9g0+obAFa6KMGqr6r1/BflHg1e&#10;D8+HH4Q4PvbX8wHWd0YA3ELnOq3PqtUYTtms2rhVMGe0RYmbZFmaBKCPT25tcXhcIbngXKw8gDM6&#10;sS2NOmEq2D4kUzk0368vU8EpuDAC4BopcrWgrlNhw7a3KZci53XVdXCThild0G7VqigyuXFUYLqT&#10;fCAHxwK0AjiGP0+iS/uIAJMLY/nqq8t0si/r5AeAW6TKjK7KAUwhUo0oyOg7piA54CpkPQ4wJ1DQ&#10;6BxV6vgrZaNdyfSd7u40CD3W09PnhRNIabGtZZy5KgWOva1VhVsVCucWILoFMN8J4BI8VnTrMYHa&#10;EhwfAHXJDkp9M62Nqkx0LFhl1FfHRKsz8DLMsbzsmsAtlPVTQdPzEHqs/97g7iNUXmlQHxZpgKlE&#10;m6S+YRCHKlj+q7b1Apj8t16VFnlnHME1EmCuVYi0AlOhOLiIgh7jnJpVVut07uhGytBoGiEE/hgJ&#10;fBG8Vll3Ros1M7CIsq5tm6DGzlOhjIQ39zy+1iHbCkgA7Ba6NjRk1VSU67rLxaTgdYBVzmsqGMGo&#10;81Ef7HMENlYqIwI4/TiBVuVN0dqYANyUAphBJqnIAcwABcEZAaYbh9boTIO2UuFmqWijokmFM0Mh&#10;BlrFaAAT1IycrAb63gAYOw7AUuAqRj1llTeJQvLfK6osKmS/mxzUXl2IXl3QqKC9gqVHlrUbBUxa&#10;hyPEXNhOCh+w5gGcjizA2j+K0aDf88EcND7JVjL+mvddXb2A6gQlADcJ+Agwr8f9M468QRWBT4wQ&#10;KA0OsJzDiMIeoAgAM5i+VgpM3tvo57GDoZlSYMZYA0P8/AM22gEGXhWEZKSYB/BqH02NtbLPpbLy&#10;tEDnAKbl2e1zhfKzClqgpRiqbOJoLACmTeDPAKYSio/TCtyZpBIMbcWl+DnSfhiJxZBFhk/ShUSX&#10;z2j9yAzHzF6bEQDzv0KLsfehcy30G9hnlDSjQv3nAFPwg40m+D5uk0bWDh1PBJUhiRHY+Fp8DiRp&#10;gOmKqqtVWiB3il1OK3CVzme18l/6fxtln/lOWn1HBVgRAOY4c+r7gAKPBXCYGCCAsdD1UmBZyVYp&#10;cptey/CaCnqDD6ms1g7Jg1MA68J5IVQ4wCiwIg0wwzN9cEgCcOW1s9moKpAC0/8rNUDtO6VC3bpY&#10;aRB7dFGAOUI8IhfmNx3g0RU4HWmAqYga6yp1skPuWs/4a6kstjgUUH1f4fZQx0T+mw8w+8IxYMWZ&#10;GMHFcxD0mZEghMcUSvYFwERGwHqq0CaAWxq8UuH3uvR5/319ZyTAOn4iUT1GiXnIhbQ2CxL6tmWH&#10;ARh46UKKAIfGqwBwpZQ4wMtWhU6VV1Mj6YMqyOwxPxgAHCAOINPg5sHx6Pxzfgga/zh+70ZSOahj&#10;RJ7AaVMK9FcBjvkvgaJzzv1a0KCl8omSUvAdXsXI/QWAR0IS82EGVOhYBHC7XmdccRxTHCMf4LaW&#10;ADBWuImRWLLj9Q4wLdE6n1F5Kd+KGrqPqnCyjAbDlYZjAN50pI8PgLMQC9yWqMAjANZn8yAmHGBm&#10;b1D4ABg7Tat0O3aI1le6B6rCtKxWqbU3WFFICV044IkwYaF9BIxOcAND2BKAgTNY6NEAvmAN+uOt&#10;tdXKfzMOap8uRF9njD69RghiLpYubj7APM4HOB0jASaXoJU89AVjf1FRt+/sQwXUG5JUCL3QSN1Q&#10;FuzcCIBVIFtpNBIAtPhWCRbOIQo8FsCoOfBio9uwzH4eGYxCjq1z3qHziW3mmPWdEQAnua6rXgIx&#10;sHRIpVqlvvU15VZTSW4b1LVckQa4UgAz4ASrT85OVKngVasCAmAqttwxj4yovhFiIvQX5wD2fFX/&#10;6QGAVRaamnBufDYAnA63z1wbnfuRAKPAAWC6l3B+wPc/AxhogEAOEYCVB7cJmNEATkPsCjwGwHVV&#10;CIDOdwpeorai1MXLu48EZDu/nailxygQ5wMc4R0BsB6PDrCUxwHGQqtwYSWxhh26GGxbZKWxwcxM&#10;alHuQVdRtnvHG5ZyMDnAqiXJh9IA0wjWQOOJYAVcVDcGAzgaygqtTb/dLdvUpwuagzcNMSosGHSB&#10;I8A5iAPA5KZEPrwxAsCqDVXYmutrpEihQGOnec33QUFlH1hp/Vb8T9mpi3rN580CsM5bDapHa7YU&#10;LVpRBvpnj0WFmQIN/Ch5A409Oj/kv90q7N3tOv4WWmkb9Rm5CcDQMcTAOnvOK3g93LoSAeJ25dDN&#10;2icA11UXBxXWsZSXXfFuorKkoQp4HeAEXg8sn9wHjXrsKw3sWMH7XkFxfvlvVCI6L+TBoZKjgulW&#10;xdfuADOBgRlJdPdgvbu78gDmPOvzfCcobQRY++TaJvvjvGKByX9plALI2CgWKoLwuMsBZvgh145r&#10;rXMnoAPUQIIKMwyX8qNzPQbA0T4DCfBghwPA5MHRQuu8puClLSUC3KLPktd65ZEGOC98/wmgjM/2&#10;XDiC+9cA1gnJAlznVhJwYzBCCwgBuLlWVksnwAHWiQ3dO+ECRjWktdDnY6YBVm7dQPeFAI62uabo&#10;gket1Au426VKPbpID8IbIubEAEyhSaswDVMUqL8CcOi/FcCqmFAsCjX2s721TQUpt4+4HyoHACb4&#10;LfbhDS563NJYI4AFhQD2wSDaJwUtvQ8KO0pFTkcrLQBTaXZk9Dn9F/J6cv/WVubkjgQ4WGcdd3cC&#10;r+e/FGgF8LZRSGgsUc6llKCxrkL/SZbeAVYezAgxVMK7jgSw7HMOXj0W3DmAQ+PbaNCmIwuwIpwj&#10;APkLAHPdcCOjAeznKAQAo7o+Wkpbnjvc2q+Lg/ZHSzIKFqHN7ovHUYFROeDVNqo0r7sK63jY+j6o&#10;BP4U4NAK7RDrtxtoDU9y4BiosQNcWSrBE0sNSgEEXTgGykuI0QD230hAHSvi5/LjERpTfKig1IPG&#10;rDb6O8n3kqD/t6WuRgcFwDV6P2mJ5kIlQMSBF/FCNrsCY70TCw3A3m2jgp5V3gRgRmCpgKUB7k0B&#10;0JsCOKvAKrwAHCsNHgNbr+xv/F6MByEGYF0MAJYyVcteMowSIPlsT1Iw43epHCLAqLH/Fseg/4kN&#10;r5LSVeh/+HBM7ROFT/++z+5JAKaftF4AM1OG/YaGORT4QYCjdR6hvg6wCjWNV+20NwT1Bd4W9qvf&#10;r6sqcwtdVno5jLxSoYoAO7QJwOTK/xOAiaxS+3+UuqkSCi3GuTQDgBk+CcBM6gdg/053v8OWi3CO&#10;CM433wVcIlYGDjdge9miawY3NDrAQYETgAEUm5x8LgdwaNT6VwDGQqcBrqvStU8UGHhzAJdZo4SO&#10;eb58l1bsNMDpGAFworZxAEfcpruPRosEYOUV3nhVLwXGPjOiKglqK+XF9A+jpACNAscBFtFCpwFm&#10;oEQEmBzaR3gBMKOeBG9ahetKLltT5UiAxwoHmEojD2AUmcIEwGNBHEAOBcEBdgutk6+CHQBWAdZn&#10;8r8HaNjnCDC5fw+/3Sw7V8PCAJesnP/CogBJLjliH4AolSKfywKsSjIHsM4bXUmtOQvdqe+NDbAU&#10;W/C2tdG4hnOqcoAzghBLX6dzHgDWcdF4pULFcMnQcJWobxpgKUZoxAr916MBmx8OsI6tR9fEAdZ1&#10;jzlwPsCo8IMApyHOXR+/RimAXX2p0B4CMPvo6Qr7iwDTDwzAwMNzXs/lxjiqADCfyV+iJgIcIQYS&#10;H6/sAMtFCWBsfL0ABtqRABd7BdpUp2vRRPfRSPXNj4cBnIb34QCrUDULXAe4Mcz79RFVqWCmEhCi&#10;xEw7DADLznISaV0kF0aJvbCrlqpPLHS1oJdqtwqWAPAlb8iqugbEQX0bBFCzCl27jgOA+4FVNisL&#10;rQqzB48FoP9u1gqrMOtY8gF+OMRYKxUEQesAK4CZYyfvjTlw/E4EOJOcF2/xViHFqdB6XaFKKc4p&#10;blYlxHHl/y6/6eelQRZa54Zpf1RAPQK7S8rX1soYXTkfqTRqne3z9fw3p7yh2whrGdSXriPgbdLx&#10;MwWTgTCMxGIARxnOANWl5VlbgGWARwTYQ5VOTVWJKpZa7VO/LXgcslGgTQefiZbXKyj9F1rYQ0u9&#10;jpf/q/OGdc4BrH3rugJbjAhdgDieK1lLrq0iq77+G5xDAFZZVMXQThuM9yuP3BeKmh4vHPPkADAh&#10;MBIVBmag9mPwEWEhfKoeAJNLCx5gahbADnFTGNmFAtNlFMGl9blWUVclpyqAmbwAoH4M2k98nA5e&#10;ixADsEOcgJwFl35ofSZDYxqf9eBchHjE+4Bp2aP/lz4ynST6VlGbbAjgjAoJfcQUki5d7NhHC0zp&#10;oYrejURBdYBpwKJfudaaVNhZcaPqmvLga1JiPa5HtapLrVU2u137jQrcrwtNRIABIQIcIQ5jm1Wg&#10;/yLABAXEB2jgEhiWJ2Wi0Yf/PzrAXHguOC3FqvUJ/Z5DrYqsjlZfb5gD4GujAkxQKCPAYRBCqz6H&#10;7ee84VrSAKvgxi6j0fp99XlGXbW2NCjn1jkGYAD0/uQAcKkDLGBpeU5anytK6PNOhZ47wNUlgkzX&#10;SOckrgoyFrTpx97I5wBzjqRqOv4cwPq/owKcgzdCFyH0AFRBGycnjA2wXOIYAANsBMPhSQCO76Hc&#10;gAvERM6Kcyz9cgD9Ov4AMbN9ACgCHFbVCPOCWfmE4ZRADLw1FSwIyQR+CV19Yx7AQc3zHxN/DjDH&#10;EGYiZVqZlRSOKb7vAAMvgX121U2saQQYu8jADldTKSXdPUycDxDnAPaTrM+zSBrwEi0Me9N3HeDi&#10;y7LOgrjwotWqkPFaa22FKgdZ8wTgCG+MHMA9oYVaJzsNMF1agJCGNx0PwBQBlsWnYAMwo7BoVQbw&#10;/M8DJOfAFdgB1kXX/2/Vd+rohpJ9rhyhwF0P7AOA2UcaYCqdADCjqEYHOKpvWoWZjZVpA4o6wcuM&#10;JqUpPpaaSqYpAZjWZwFcCcBSYFUurr6KKiaVMNCDx7LXXgHIfgMfI9to5aYrLQ1vFlogTlVwMSLA&#10;vhqHruFYAHs3Uj7E6dC+Ue+0AsffjecQ90IjFOAB7Yh96XlUuwiP57h5AOPc0gCjzl4ZAHACcaee&#10;PwAw3TwCmFZwlupxgB3esLonXUuNtQyC4lqostXvRzuejj8DOAev3tNn4nRCB1nHlJH1b00iBTAt&#10;0AFgVCYNcAcXRhD6KC3BSW6cBZiaVdt8gKMCh+8EgGsjwKivCg/K26acsF3vt0vRegTR2ADLUicK&#10;jOoDMBEUr9v6evo9/hxgLi5DIGmAKrAa5d+cA/aTr8D+eYEWASa96MygxM1BwX1drQAwM5IeDjAX&#10;vtGDcwu83TqWhwGcDzHziduU/7a20bfKjKYyq6+vVO5J/ozNb5IlLvWhkwHgwtB4hV0WuB6qPDn/&#10;DPSgAauxkZw8DBVtQcUF40NVOO+/hTSj3fcRplzKoYxhof8qwD5bKA9gfmckwFSA7GMguy8gxfY6&#10;wLKcTFKI8I4EmO4dUhfc1NgAo8IRYB/imAcwyhsALvNWacb/t9TTzyx+BOVYABNjApyob4B3DIDF&#10;XgrgBoeXxDvbgAXAKkxhrK5OvhSjTcrbIhuN8jB1kG6k7FhlhXfGK/gOI7tYUIyGrDA0U/uXMrDm&#10;FQM3fO2ryjLtU/tiLixbB7jDBlLw9qUAjAB3K8i5qUXp1+vUBUCd+7v7Pf4MYldgFVa6xarKCr3b&#10;hVbzUBGgwDkVBjAA9srMAZbN1LnINMm+6v/QKFdZcC4LMI13FEAv6PrdWPjSjVj0AdOIBsA9QOrj&#10;mFUoFdjjkAPnIqe+CcBS2kwra3RVW10tq1OwiADgoRBNPjCjVPACMIM3qmWTq1DfCHDRBamx8nZB&#10;ztJCLbLimQwVSKhEGL7IYAz/D6MA7JHYWm9hRzG55lLxJrmojKBwG6zzCbg0ZI1poYFOsESA6VIK&#10;0zgBWNZW1zw78kvf5zqEHgHKqMqdyojvq3NA51Ph0FHoOSYqx6DAbtUV3n+v/QL/aAD3CN5uVQhp&#10;gFHhVgEVB1gAMQDXSqCwzdWKKqY4snie3JVPlhDkofsIWMmrdfypxrE0xBHUmNPm1Fdw6zNEgBhw&#10;A7zZ0PcEcKNyQCAOAPssI53AALH+JIVXEPuaWVJKB1gXjBZURk3FvDSqsAOsixkAljrQOKYAWMBl&#10;6iBTC1uqKwWv8mkVmg4B367v9Oj3AHjAYRwJXwSYls84/pYL0KU/Qq7Mdwigzwc4vR8AZgWSBgHo&#10;A8+1ZUI9DU0PAkx+hNKTz5BKyEbru3TX4CC8QQ6Ai2ShZaebqYiSwp+OLMBJn7sP4kgA7uqkIClF&#10;+ROAA8S0zkqFBF1DQ6UKUZm2YSURlBMVrK4CYOW4gEuKQNeRg3tpBMBMbAgrcWJ7yamVW+r7NEZx&#10;HGO1SDtMhM4ToIZrodwUgCUGGTmNUQGmknfFHBtgRqAFeEmNODd6XdfOzyP71P/08cwCGOgCwAqH&#10;V+ABncpD7EJygPVaDuBQRscGWPsZFWCsbQAYJQZgFsvLAlxV7nOUfbJEE+cSgPVbDmpoGEtHGmAq&#10;GkCM4Eb1DfDGJXT0nyK0eTECYFSmS8oW11POhmBpV+2OYmawmyrMvbpwfSmAmfETa8kWwc5sJABm&#10;kkRoxEoAlmoxLjqjP9wlJe+RenSqYLcLom79dn8C46gAKxxgFQ5+BytErQq00UKPZaXjvihwrHrJ&#10;QgPV9NuxCqb+G8ee/lwE2CGmUKlgM6glowqsScrFf4nDQQGYuzu0CM4wognrFyMHMDOQGDhDHp1T&#10;YCrJnAJ36Tvp6YRpgH1pWge4Xta5wgHGAvMa46IjwAyjZNAGKUIVjVW0lGOdiwUx6ivr785D0HXI&#10;kjOXmAqEiqyFdEnHFxcXGA3gdDAEkmtBxdSkspEFWBUiy8oCMFa6zYHk3OYAjpYaYHhM7uwzjyh/&#10;epwPcGjESgPMfoBTn3P7mxT2MQCOrdwA7A2gtKEIYL7H9z0eAFi/ywiuZKhji9Q1DXCV7HONxIi+&#10;4RaWUya3VsUQWsGD8o4FcKcDHFR4JLyoL9GvCJXICID1vx4CMC3MUhHUIAuxkn1qZl3wdl2oTtWo&#10;vfpMv05INi8FYr+YYdYI+QB5MK3Qvmh8pXJgFaZaqUCT8oZ2/WYPv6Xau4tCrejW83yAY9C1hDr3&#10;6EJkAZblZrIDn80p8L8GcD3zn1VouYi9+m78XAhsX7DR/P9WVWCM6w7DQrmzw7kRAJM6/KsAAxDq&#10;F2cjAe+I+cApiPMBrqtlHWYmUOhcOMA0YjESS/mt4CWqUvmvW2kg1nWory5XgWnSsWF523V8yoFV&#10;AQAwx5pNBfIAzoe4U9eda8FYAtbIpjUbgPn+CIABRdcuDXBQ3gBMAFgFGIC9ISx8Pm2hxwRYsPnt&#10;XhKAWUvqYQCjwhFgH8wxCsARYodHn4ljldMAM2ySu1LUsvaV1JfhmaR1XjEIRCCNt6EZDeKgwDmA&#10;2eYA1vv6bg7gJPcl9L9ihMkMKYBRQeAkGLAQxjyrYOnCdJC/ZQHuDn22ijD9TxebGksHz4Bx8upG&#10;H4Wli1pHP7ASfVnnGlqf9bizqUn7aJdt1gVPAKZ1u1/gOMC6MBE84PWc2FUx5jEqeDo+lHkQeAVt&#10;P8F3gdg/r/B9ACfBxdPxqdJiAXvyRVZ5YPhnUOB8gFU5YalRYR0bAMfGOMCtYlBKEgzkCBY6H2Cs&#10;puDT91G8ZuWJHLvPVaZbqE0Vg+eeTATIAZyFGEsteNlH6F6hlq9XjV+uyie0QPskCL0HwDRMZe2z&#10;bHIEGHireaytz5yi606/3aV9E7R5hL5cKpNwLA8bmRUB9kpbZSOMCNO5VAVAXgzYrSoLAEz4fGAg&#10;yoI7MnjPKwPsLQCj2JQpvQekzFqi8YryisqNBBgLDcAARwMP55vKcXSAiZwK0xAqAfL3tT/Pp3VM&#10;7E+g0ShGhRDgDQGs9So3jLqqkX1mWV7UN8DLflXh6jgCwA/CS+QDPBLeHh07DqDftxHgNh2nq28S&#10;DjBqScsoKkwOHAHu00Xoc5BVsHUye7BGWYBbXXkHVMiZaNCnPxxmDOnAdPDsx1u2VUiAl8UBgNYB&#10;VuFpkm3t0oXuBUAVHAD2UEHo00kOCpxT0Qgw9jmefCBAGVHfwZ4Bhxfl5Xvx+wF6fc/zWuV03SpE&#10;5IrKybnzBHaTubmhWyfXFZUDWNDru33YSf0eFrpB3yENYB1rb8ACYOXCtfQDjwqwLqQDHPJExkHj&#10;Urwgkf8KXAAmD3XbOhrAjH1WeAMPCtysyrGuNAewFJiKCYCrBDBjoAHYA9VNAcysKcbrhmNtk2UX&#10;KPoNFNxHU5ELMw5e5ykCDKj5AMfXachq139oUj5NyuTdjLo+gAO0jRIFAAYqV+Bu8szRAE4AVFkL&#10;AANaBFhqqNcBmLJKS3D2vQidAyzFonBL7SPA3rrM7/I7owLMqD4q0/CZ7L4iZAnAEd4AsBxcTZWP&#10;uqpTOtXog3PkgvSbAWAERr+TwOrKnuwzBvuO+wfcfPucBthb1iWObWIOiCPIWYAZeBEB7hKoEeCg&#10;xGwFsGxSF4VPhTAHMPCOBJg7I7TpgjHxIQLMVEEArhO8dWWFsqFVqhAy2gf7V0FRoUGBsak0jEU7&#10;PAJgwduTUl9sKA1S0T5H65yOHJAB4G6sqEBh1ZEAcKmxxjCNdFja3OcTePW4T4W0D/gFCC3x9ZXF&#10;DuxIgM8J4Ktj5MACUYCMBDiMqe6k64dhlPr/TEwYDWBeIyLEAWBGYI0EmP7wrAL7AJWkCykP4Gqd&#10;f0AL9hn1ze2f3NeXEGISC8eocxL7hPMhjs9pkaYRi+GoDOP0QTFAIcCYA9yUBVjuQmWlVwD3JlA6&#10;VKng/dEBphB3qtJhMkMO4OCYBgJ0KoNYXnJFKgv6Sh1gve7Kym+o/ESII8Bs8wHOQuyNSMGSZwFu&#10;UloQAZZ9rtPWpze2BNUlxgJ4NIhjt5evdSWAfQSYYA2RAIyz5Xwm8I4AmGZ5bAkAMxIr5reuwA5x&#10;UOBeAFaO5AA7fAHg/gTgALFOAH9CNSUDOAC1VbkC2whwfXmxtem9Pp28fuVKfSrwPcr/3Ear4DjA&#10;OpEPAKyIDViek+siczFQ2kFdxBEKnHw/go19doCxrPot7GMtw9/kBFibihyORpLRAQ4K7ADrGOsZ&#10;Euqzqs7KOic2GoClegAMCCgX4DqQCcSAF2d+hbnAqoTaZS1bmUoogGWN/fN5AMf9RMhyClwmGx26&#10;gZiIAMBUDvkAj1BgBf873IlRqUteBTE6wAmoqW2MEQBLgbmXFs6L1Uvpc6XhqkmVvQMsexkV2CEG&#10;PKBKgtdRYe8GygMYuFA2ck/WxUorcKgQBh26sQB2MD103DrenIsLgShEgNkXEWEDMBqwGMjh0ciU&#10;wvpEgStUidZ6xUK3UQAyAqzfSUBNA5yGOKvCWGkBzDbC26nPdSo1GAFwCuIswAwRJGd1gBtkf5QP&#10;+pDGLMBJYPv0uU7lcN3KQfoBWCdnQCeuXz/Wn0AMwNwjqVmQshIH3UVsw2LxhVYv5WvT7/TqN2gE&#10;69dv0JBFl1KHKhP6loEVICNQASROMApMralj0efIibHPMQaIBNyYD2f3AcC0+EqlGnQ8teS/HJuO&#10;hVb22Jec7oZyiFVpYOtp2KOlvAEFTqCtKgJgqXACMBP8meAeoY1wEIDH4ngA3Ir6CVgWCMwkc4Hd&#10;UZCP9ujzKYBjRMgeBFjf1f+iy48KgryehebD+lfkvII3GTxDX3WtVJJWdyaEpI/T9016IXiZtxxn&#10;FoXupBy0MeIQRwdYx854bJb0aVDl2NZCioCadluzygoq7IvaAV0KYIc4iQC0INS5pgsqtg4DFVu6&#10;fLgnEo6JRiz6Vvl8dj+JamKhA8C53DaAqWvLlufaH70m0ULTkxEA174SgNlfBBgFdnj1u8AKwPxP&#10;xvr7Ant63YHVfvnNqMQ8j9DG44uRD3GM7Ou+JXUIAMd4AGAGbtB41SwfT4MTK3HQHxsAppUZlRTA&#10;QOMA6/0swAImATiqcA9/QDbcx1czh1jRpELTIHDrpAgNusgMhKBSGNDF75Py9aCoFEQA1oUbDWBG&#10;SGFzg32mqwulDvnvA5EAnLbRANwjq0l/dr2OicKG/WEyB33ffTqWoNg5eHMAa0v+KbvKf8g2XmUB&#10;Dq3QDwVYwNLK29igCy7F7UQBadlWpcBzHEVXlwJYRwE425CVBphRWKh3AjCziqpVwTDG2dW3LLQ6&#10;M3TVAfa+X11jHIeOKR4nwb6x/zRgNdOdJJBDfzCfw1GMBDf2A4ccOAKsa6yckFwVBSa4jQmt0C2C&#10;ejSA0zEWwDgtxpJz7CwcyP4p5L0JwA6fyiEDMVBdACaCAucA7tfng1MEjgBwWoF9fwm8EbiRAJMG&#10;RYDDSEMm7tCo5rBqH2GwSIgIcNxf3OdYAMfX0pEPsDdoad+0SLcosgC36EDo8mFMMt05QEve6X29&#10;OqFADcAEALuF1gHlA8yyN9wRkBFejdXlDm+411KhVOqa1K/UKwn2D8ADujjkwZ0UYh0Hrd6jAiyY&#10;gvpin9uzrc+jAqxAjXP5MBdHF0nf9Sl3Oi76UP0WHToW9heHY6Z/zwHWMTrAOgeZxlrPdT0HTgFM&#10;1JRfs4wK/tgA67f1H1FgoOtgAIU+39xUGwB2tVNh6iZy4MYuJADD0uYAJn8HYKU1VEyooI6vqoJl&#10;dZisTz8wExdY4P2CK3FtNYNWVAnrv6ThjcdIIxkjsbjTAgCH/uD42QBwPsQ+NFXlpRGApf78BjeQ&#10;8wKs88bQyggwBfBBgEeec9+fjs+X4MkCrP3IKXJHBq4ZMANBb7fUMgUwrdH8RqvKkAOsAh4B7hOc&#10;+QBHC42lTgOchVj7oxKKALM0UFNjs7sAFJiRhn5vZVVS4Vi133yAETX2lYo0xKPBmwacAOL4OSol&#10;7+vW8dNY9wjqw/BA7DMAM/e3y3NcAA4K3IsCJxaa6NUBDzjAgzmIE4CZbACEzNZpTODFdgaArwrq&#10;PIAVtEZ30Q8qgLkNigOjk8FwxAgStTCgUVhQK8ZIjwZujJEA66JRSLGxUing5dYm9W7HqDTadXHD&#10;LKixFJjPMKWSSRgBYOY0R4ATBc4DeAQcgiwjULG5KHG7ct9MM/lTtQoIBV7fkwL/KcD0GwNwbWzE&#10;UgHS/6IhjvWdK3Wefd4vEJcyaeGiLzhQI1vt6z/r/NF6P9ox8hvsC4CZmBD6g6PVDvCmAeYxAzn4&#10;bbqQGFdODk6bCqrGZxiUwUisAHCwqiMBzgXvuaJHgAVPVDWmEDJ8kW6/fID9uwkYDpy+6zdSUy4a&#10;K4E0wEQ+wNnjGgVgWrSZRgjArImFbSYH9rv/5wEcZrAlEOu4/6cAx/djxM/5ZA0BHCF+hLm9QMzC&#10;7TRAoMS0MqM4oZGJHLgzNGI5wC0BYB0ojUc0GNGQFbaArAPQSWEKImtC1wvg+krWCiqwWhXyxppy&#10;gQrA3fp+rwNMa3SXav5O1fociw/RBOAE3NByqMILvLLntHQD22jgpsO7kgCYWl7/hYkIzP1FgenH&#10;4547GakDI8/Yn7eqJwATsfEMiOmjbhb0oQspLEjgixMkAOMu6CcGYO+yIucWcLSUuz0F4IzsqSo2&#10;Rjy1tTABv9r7T+lKAhT/XAKsQ5sCmPdDrqvKVgA3COA6VUTMJEI1yVkbBFGFQC0rlXUG4hJuvHXJ&#10;Zx4xS8mVX/sA1tEAJlBzcmAqhvxhlfnw+nOdVwDGQnO7Gl8kT+fVLbDOHTByM+4WuTZeo5BH6PID&#10;iJhQQn83LdhhOCUVNw1YjT7iiXWhsayumAK4T9e5rwfogAPYcwCHtahHAtwvOAGYgUccT9qqcwx9&#10;WVVnf0AEwLKrUmDub9xIH7A4If1iMAcDS6gootKHCicHcXzdIw/gHJQ6l8lr6UgDHCHG0mdVWOcl&#10;AZjGHRqy6hxgZh+FPDg3oINunwgwLciDuhBuYVXQPRfVAQY11onQie/QZ5mxw4qWdaqZWTuKJUca&#10;aysdVCx4+C4A6wTQ6gnAKogABTRpgKnRAZhjZeTXXwE4NmYFgMnNyfWpOStl+ep08htV+FpV0wbb&#10;DrARYH+sY0CZ6b7iu02yh9VSs4cCLNCy8FIxAaXP480EgAVGS5OUv4mVCykA9boQqrwEVhpgxj3H&#10;bZhGyHhiKa320SLbXV9TKruKja52MIGuXvlnqaAtkW32pWUFblnRZSlygQod921i8XiseoA1RoSY&#10;3w8NWarMVUnkbLTAy2uBzgGswqTrwhJFWGhycPpFHQyVBRqyGJEFxD5yzsEbHWACgMOILM6ZKjFV&#10;5rRqY1u5tSj3+mXEE2AAbgy+CyRpgBnDHCF6EGBg0LlObHb8/biv7P4EMIMt6EJqBGIpMABzIzuO&#10;hVZpun8ipH8V4LSq8jgf3viZ/AjdTBHgjpwCAzD5IYMcsLjkwUzvC/kvFpchj83WrVqoX68DbAQ4&#10;bJMWaQdYaqcLhiVnWR3WTq5VbuYA14T1n/tdwQPAKD2/QQs4k+Y5JqCJAMdmf0YzsYQPYI0GbH7E&#10;biS30SmA6UZi3C5Wj8LXg9PQ51x59ZtZeD1k8QVjhyy+t0B7H7CgjZEGWGACMPDGwDl47p7AxwAK&#10;P4a6CkVlAFivo3zA4zOOknBwk8cZQQ6APmaZqYTVOhadU2YUMYyR5WqrpYDFBResSMdYopwXkEsE&#10;MGtiefeV7DGQpiMCTPAcpfeWaDkEKoU0wOlweIFY14/UxgGuCgBjMd2+qixw8zWW1wkA407yAU7O&#10;e7LlmnO9Ywsx6RJpTry9KKrHiCesKd/PKnAETsBgLQPAnPcAUa8+Hyy0flM5cKcAGAvgkRVCaEQi&#10;D24iD6YVuq7ej4ObfTMCi33wWf+OfqfHc2yVW/atxw8DmG0+uOlIw+vf0bFQMfCbHP8jqB3AMMWO&#10;VtQweyjYaKACYPK/LvJTFfhuWc4B1XBDOuFpgL3vVQdHeB6sk9+q/KChqsKHLQIwgydYW6tThTAC&#10;HCCmkUgXXDU1AFOhMNSQi0kE9eWCygXooP+K+nrohPZr29+riwPAKpgtDVI92T2mEAIwXUgM1Mh2&#10;P2nfoX87AOw5upS0XXkhy/+k4X1AgfMAHqnEAhELL8vcUEMXlkKWnMEdjGSicQpYmFXkwGK5k2jV&#10;e9hZxkuTPzcIfCYrcOMyv92mKgRurk3+W3T1nF27etYKCi9YodxCMYM3lLYwDjvcpiRUFMGSB9sO&#10;oDF4jXWzI8ChP5icWdciwpt0K/msJK9cpcC0LaiiplJBodIAc78kbnzuy+AksKSVbmQATQCY3NJX&#10;MtG1qlFFFe8NDMAAEWAbCR37bydnjgCroKOIABzz315ASAB4GMBhf6mW6GYAlo1Wueam4dxzmCGW&#10;ABUBpquqD2gFWo8A/VcATr+fjjTA/j0HODDxSBjvrAvJxZXCtjCrQjVMu6xyl05gUGAdpBS6XQW+&#10;K+lCAtqhBJJB1WwR3pALc/C02oYF3hmhQ+3MBeYOD1QOfCZ8P1QCqDCq78vW6FhQrmifXX11LAxB&#10;ZAEBQBsV2FHC+4alwKiot/oCb6K+3CenUycBm+yf1X4jxBFkHy6qQk0XUj39qymAs5G10PUOawQ4&#10;G3QPJcMmm1SB1FYVSakKBXClgJTKCZLYkswtTLOB7QZonX/yXKwta09XSeVKii9asQDlNqE1ArRa&#10;lQG3Eb1y4aRdOn/MLl86bVevSYlL9T6Og8qZSlpOigDMNMwRZG+J1u9i9WNDFo1nKKc3KgJyUrH6&#10;Agiq4HwYZwMAlxo3V6OLJTTsqLDpOmP1/BYpeQCnQcmFCq1fc5SXCk8Vlo6/hn1XKGVQ5cDd9wGi&#10;v3ckwASv010FcFhorKbnuBFeHVNOgalcU/Cl9hOPh+8BGg1ZPoyyMRPyYKlvuMWLri0VRPJ5t+rJ&#10;7wAxVt33A8AKKgSHUPskIqQR3tEADgHoAlj7A2AGtnCOHyH/7NEJcfXTCeNm3kDMFhuMCod+WtlN&#10;Ad6lWo2GqiEdFAAOKekfVF5BRIBp4GKSP91TDbLRdfS7Kn+k77VReQP7BeAAL+odAHYbLXgBON7v&#10;KKpvAFiWnu/pd4khXcD4eMzQcQ5Q8KRqAMbi9S2CF4BbZYdYDiit6GmAOcYBCpwKeJvUtY65tVK3&#10;B+8ucd7qGMgxJsCqADuw0MotG6SWrKVVEQCOKsegCQdYj1nZk+Vtgn0mFwRgQdXELTYrfbXJIsFb&#10;UHDWimSVy2WRS8uK7OqV83bu1GE7e+qAXTh3wq7oeSl3y6PFlEpLvwWUvvpGEhHmCDJjovltb4nW&#10;9eZYsgAn4I6MCDCLnUeAK3W9qITzAcadUKAfBDcWcAAO+2QCAWOslR5UlxvL1viSrUy6SRQ4H+C4&#10;L7fRAg6AmQUVc1FXYMHgYElVed3h9t8dCXDcH0ABGnmuA8yidgiTjoORYRHg7D4eAJjzFv4b4RAm&#10;ALMFzjS8+ZEFWMdPUDl5Dkw3WYsAjjkukxg6pa7kv76OVdKYhSp2q/bvaGHObpP16otD2tF1HSwx&#10;rBOYU9IckLQkA6Lf6JvWaF0EX3JTQAeAe9yGD2gfARpdWPJF/Z6vPaUtY1SpJYGXAGbGPgPuX4JX&#10;wf7Zt3chKU+LADcpMsrnGTmWD3CEOFppHEimscb7gB8AOIE4AkzFk4YXoFl1g9bjTAJwDQvKK2hY&#10;AhRyW/LTcDMvlFZwAVZioX21DXJwHTs5L1YSgC9ePG6XrwDxVVnlawHg04ftjAA+d/6EXZadLikp&#10;tEqmvCWt7ix7kwY4BiC7hfdKhNfoo2aUGC3kVEoR2FyE1wLATGIAMJ+iqWNkaaV8gFFOFC+C5oAk&#10;BT8+jhUFlTf7aFT5odxQOUSAqdBpJU4DnN4nQzMp5D6gQxBHG429dbiAp1Wv0fikY+T7/b1DWXBj&#10;hGMKI7JQchZfx0Zz0zZsdFODrpv2n1ZgD/4HwOl1V049jgBzTthfjD8DOBv6Lvvht/hv3JzNAY7d&#10;REAcVFgXTyeNaFMh7yInRX0ZNK/C1icbNKydZQFWbTrUPZRV4dC1FAAGRoZoYqO5fQkjoJpkPXIA&#10;B8AGtA+AoeEo5OOtxp0Sos8P6gsYPd6qHAEeDeQIYPoxo6xYBsjhZSQUXVxyGK1KE1jbK//zHjoe&#10;WtrZ4kDoA2YscT7AHlLCGsHti+ORkkRw9Zhhhp7fCgpfSUP5K2tRV8tG0y/rc4R1XrHHDLEMU/rI&#10;QbUFZrqNMiowypVR3xpVhBVSuWv63XPnjthFWeXCoitWIitdcO2i4D1kJ47vtVOnj9h5f4+7NJQ4&#10;xNXVSmd0XbnjfVRiwE2DTAMW3VwMMGGNL++zpmyo4IyEF1VLAyx3INBQYK4z98jKAqz3owKnLWsA&#10;JBRsf+zPA8Ds30dfqcIHXNybAyxhoSzw+dEsdJ9ejxMjaI3GSns+rkKPAjPoqDcj5W1RBSuAGVrZ&#10;5/t5MAKMOiYGiEix45joJjkTn8EnBzcawPE/8XqMqKBAm7bPaUhH9EHnh47D98G+pOxdVEwPAOwq&#10;rMKmi+H3CJaiAG27Clkbkxh0cem/HdZBRoAjxLwW82Ei9AfrBNJqp4vADBggpq+Zu/ADVYAmgNOv&#10;P+wDJnQsvgZXosLcOZ4VDsiDaSEmpx3Syf3rAKsyEVAA7M6C/6YLQG7FjcjDkM7c56kg0mOqeY9z&#10;06I8zCfxJwBXXD0T4koI4PY5tuSM2FEqIj/+0H3EipFNUnFy3zIm1csGA2S8W2G86VmY9I99DYvE&#10;sQwP9pc8lqVbKmSXS0qu2JXLp+3M2SN29OQBhWzz+TN2+vRx27fvN9u562fbu3+nHZWdvlpAQ1eF&#10;KowqRY2+X6GQJZWtrpcjCRUIqhy6osjJGZJJ9xT9ymGVDf4TjiINbwSYAsrAHe5WEABmjLmPV0Z9&#10;dP7oSuL2oti+UBHkAI4BeB68B8QqZ8xqY7AEjZ8+dp3b3EoQyKX5zmiq6eApKOyumiroQIYKBwut&#10;YxK4na1KCwQRv8l+YjywrwRgHyCiiqDZbXSrzhE9CnJJqRzYW7nFQqiIcorpkShuhJeIcEZw/xRg&#10;Py86/9h//adOAI6DNXzuL40MtBbqIrL+FarD8EEeM5WOriQadYb1x9IAx3AL7QBLUflR/el2WQ7G&#10;WbNGFn3APltFcNKtkw8dKsxkBgdYToCWcWphAGbyAgMzPO8eA978CPvViVIBo5sMgLlFKpPOcQa8&#10;NhrAdDuNOCZVIkzKqCy4kAW3/Mppj4rLeiyYWO3Rp9OpIMdVJgmGOjLEsrWBO0EUWZHUuvDaae+v&#10;pfGpnoEldXqP/VdWWKXUq1qw1un1elQfyyzVrRQcZYKjpER2ueiSXb581vYd2mXf/Pi1ffXd1/bz&#10;r7/Yjz/9aJ9uWG8frfvANnz+mW3+8Qfbc+iAnb980YpKiqXEqHe5lUmRS0uLtc8SHYMq1lhx4AR0&#10;7f3WOPrtOu76oGvHMEYfKZYFN0RQYwppaCAEYG5Xkw9wyNlwUziTAHCMCHC/u7AAAUE5yNBYpHPi&#10;ACtGAxgVHg0+9s2oJb/7n3Jmfpvy6Ms/qSJxgPUc4FDgsQEOQHmftqBr0f5Cd5LKtbZUEBHgAY5d&#10;++Mxv8/rMc/OBzitvn8NYFUIeQC7Ag8Bkmo7YkAnjcKK0vpSsAKOW6P4LVV0UbGStBgP6w+PBnA6&#10;FwYKt8SyO0xTBFxUOAuwFBj1TcOGCsfcmbnJBC2Rbpm0Lz6XhteD15Lw380P/rgKHwpBXs9MKW/d&#10;rGtUDc+8ZiZF5D4fAQ45MP9BF0AVFyuKlCunLEvALbt8ykovnbTSiyet+MJxK9V7laX0y6rQc+7o&#10;mxWY9YKR0WfVpQV2Td85d+6wXbh4zK3vtYJLVs66SirwVVKaMgF2ufCanbp41i5dvWgVUp1S5dYF&#10;hZetQDaZ1y5dJvc9Z3sO7LGPP//Enn3leVu+dqWteeE5W7Zqlc2YPdumTZ9p8+YtsFWrn7MX33zD&#10;Nn6/yXbu32NHThzRb19Q/lyg/aoykO2mUqCSoLJolG2mv5gJF67ACkZV0SCFTSYvJfIB5l5RLCof&#10;GpsAuMJY3A27THeTD7eUi+E6BgudU94YNP64xfWtCrvKIdcLaLmFawSYipcRWsCVD3AEMA0QeTcj&#10;t0jDcIS+hrmADgDLPlNx9OS+H/eRDaWHBEvteH+wKgKGhQIvo7NoLMsC7PvS76ssOnD6HwDskYBL&#10;AHIEGGDZ/59CzP4418k+cTOczxEAE0zzYzRUBNhvaiaIGf6IWgHKdZ20sQCmVZqceIAD058mxwSU&#10;qMI0aqUVOKqow6ODDEMeVbMlAKPAjFsFKD5L5ZEfowHs84IVWDL6sbmHLi3rHbp4XNCWumYdV25e&#10;c6xI0gATffptBphwc7ZyKW/Z5ZNZeEsunrCSCyes+PwxK7kiay2AGS1EwW+U4mKRa1Woq8tLrODK&#10;OTtxYr8dPrrbjhzdZ9t/+8W+3rTJNn+/2bb89IP9/MsvtmXrNvtm03f2xdff2Pc/brGDh/fbufOn&#10;7ciRg7Zn3x77ZcdO26747KsvbcVzz9q0mbNs3PiJ9tjjj9u/P/ao/e3vT9jfHn/CHnvicXv6qXE2&#10;afwUmzx1ps1duMSef/VV+2jDp/bjtp/skPZ36YpALrnmjV9lsvNV1WVSfakxdl4Vj9t7XfccwChN&#10;AJjrkQXZLXQAmBSphtZ1Jk3o2mG7GU5Jy2m+AqfhJfoVlJmQSqnA0+pOD4YDnFNgpn+y34cBTLBP&#10;t9Eq6FxvIoCr9EYAArBXGMDbl/t+/n78/Z5hHfOg/gfzjQE45MJ/FWAfdCHbznzftPpGWGMl8VcA&#10;5rccYB2HD+RIw4sCM8qKYZNt2Kpa7i5Y4fYv9N0q/02gcYh5rAMOkQDsEaBCwbAsYXphg+fCDNcE&#10;YNbQApjhvhzAhFscAYeFJgfipGc/y+/pZF9XxOMgcr+Lxdb+dCKB0kFWYfD1rFQheT82NTK2vqFZ&#10;uf2DAAf4k24khTfGJQCXKdctuSRoBW6RVJcoPnfMihSlV88rvy11S1on1a2ukh2ukO2V0l2Uou7c&#10;+Yvg3GiffLbO1n+63l5743WbPWeuTZ8x3WbOnGHTp0+3yZMF3OSpNnPGLJs/f4GtXrPa1n38kW38&#10;8nN7/6N19sobb9vK516wCVOm2d8e/bv9r3/7d/u3f/+b/dujj9q//cd/6LXH7dHHnxLIj9sTjz9t&#10;Tz3xjD311AR74umJNm7yNJs+Z44tX7PGPlj3kW37dZudOXcytGArSgRyZRXHX+EKWkO3n5wDasxw&#10;U2ZL0Z3kS8kSnBdtGQvNfY5Ju5rkJFBLUglmebE2Vk4xIsCoss5rAm46PB+lDGifpE+s6MIovjrB&#10;W1/OmHopu2w1txDFqg72DtsA0Tf8AHgEhZ6GUE/DPJSS6Zq3N3e4DUXtwz4kOALVI9lPNvQa++L4&#10;vGGM7iTZ12ZUGGVP8nrezwKsx6MDTMWnCkwVB7m12/d4vKNAnA4gBnxycXJ72hWA+AGAiT7y4IZ6&#10;B7hBCsJa0HQnef6bAicdOYhygSL2yyoDJN0MwEtLMHACKsBEBSaChebzdCUxO4l+aHJUqa/eB9x0&#10;jHYMoUFtSL8dfr+PQpekBPRjd1MjC2D68MYEOIGXFMAtvXLlOlnNUilvBLdQqnvt3FErOHvYCgRw&#10;sQCuKCuyElnlSwL25LHDiXLusk3ffWVvvv26LVu+xGbOmmlTp061CeMnCLAn7fHH/m5PSjXjNsZT&#10;iqefeMomThxvs+bMstlz59kkgft3Keu//e0x+9u//4fD+++Aq+/+x2OC97En9fhJvfa4Pabtk4+P&#10;83ji8WfsySfH2VPjJtj4KdNtxryF9uzLL9vGr7+ygzrGK9cuBSWWXa+QW6gSMH5LUsFTr/SJNgNa&#10;0zs6GX6p8yEwYwCyNzzqMwyTdaVULtzS2KjCNhrAYYRdGDoZCjrBY8IbsVzRm1X2GMWnY2AAR3mZ&#10;KlHl1rpu5K7AMtx73QZT8MaIULA/3AL2mZzc15R2gCVSyT6GBDAQDwpU4gGAk/35CDH9l7DiRxhr&#10;3az9jgUwwX/nPQc4idDwF/5vFl4iAXgsiPMBRvnZZgGO8A6gwKqpggJXuIXOKJ+jLzTmvw+LNLwB&#10;YDx/6Cck/3WAdSIZ6AEsIy10aMSixZiJ92FWlI5P77FvoL2hE3ozFe4CUr8NwNe7BDfHgBVW4eKu&#10;D6367U7v91WNLIAZRRMtNPvn92Nk1ZeTreOhb7wWOC/lAC4QvFdOH7JLpw7axdPKa88orz1/yo6f&#10;OGi7dvxk27Z+Zz/9uNm+/f5re3/du7ZKajpJ6vrk4086nE8KuKcUTwg+D1QzCX8/+1zvySI/9eRT&#10;9h//IXAV/+vf/uaPPf72qD2q7aPa12N/f8r+/venHV62f3/sKf3GMzbuifH29JMKVRrPTJpqk6bP&#10;sckz59qsBYvtuVdfs+9+2mqnzp32PJuBH2X6rw4zN+6SqvqC7boWvuB6Fl6dVw9BrNepcJsEMAMu&#10;XIFTAFOIgde7XHQ9fYXQFLTpAGDOeVg5JQdwo9xMY1VVFmBgAz4HMMIHQFI2tjFo9CFXRIEBmNyc&#10;YwEi4ES90wo+WsTKwBvktD+6p+KiAQDtAOu9CHD8PL/Be1GF2XI+/H8mn8v9xl8DmAZB4CV4/ADA&#10;fTRiqcCykiQ1KjYGgFFgpv9FWMaK0QBmvLVP8K+tEcQ1sjGyQToJQJJWvtAP3OFdLqw/5bZdF5z8&#10;GnBvCOA0vASvZX+7l1xcrwlgvsPv99GdI/VlIfnuZpax7RbAmT8FOKivTrgqNPrDUWAasIoT+wy8&#10;F47vs9PH9trxI3vsyGFy2722a9cvtvWHTfbT95vsh81f2yeyy6tWr7bp02bYk1LUxwUlavv4o485&#10;pE/q8VPaPiM1Jp5GeRU85vWnH5MaC04+9/f/eFTAorxS3f/4uz36N+1Lavx3xb//L732NymxXnv0&#10;b08IauXCjz6pygErLSVWPPHU0/b0uIk2fvIMKfEM2eoZNmnGHFu0YrW999Entm3Hbjt/8aIVylIX&#10;MZOphDtXhGVjmLnFWOpw54QwaiuO3PI7eCSWlwXj8xU4DbDbX68gOc/YSIFLgU8iAsx88izASk2a&#10;lP8CcKaBZZf+OsB0SdFqHRS4ybcUfCAi9x1UGYrf933oeRreHGCCSN/h3s0R4Bb9J1QwC7BACzmw&#10;Qp9NKzDw8jitviP3/xcBpmV9dIA7Hd5u7JIKPAvRNQtgWqC58TcLvkcLPZaFjREhZqRVfwIl449Z&#10;wYCx0KzLjJWlrzhaXUDvoWYn/27O9Tv369hQ2RuqJW8S+rMjAFZc7xlWsAVcFFih7RAqqv21ModU&#10;FQddZCh6mxS4qT7cCznMSw7dSGknQEMKuVi4F3CjAC5yCw3A184esfMC99TBHXZs/6+2f/fP9ttv&#10;P9refb/ZwUO7bdu2H23DJ5/Ya6+8YvOU54576hkbrwDMJ6WobpeBN4mn2eo1oB0nyMY/KdD02lN/&#10;DyA/o+8BM599TAA/KpBRYocYFf53Pf83vf5vjwpmge7BZwWzQEaJH1dO/Hflx089Nd6eenqC1HiS&#10;QFbeLTWeNmuBzVq00pY+96qt/2KT7T90yE6fPWmXLyktKFcapcqXoacMXIgTIuI46hjkl6xMiYVm&#10;BhqDZbzrCQVSuOVT+EL8DlkIGq/CWmTAHADGkuPYwlRU2efKMgFcIaDp1ozpFxW2ANa1p9F0qJut&#10;3Jz2TTemDy5yGALAzBpqlvpyixS6twAI5U3b5yzEhMpVGjACMIONBuAQrMHFyiOAGXPaCC8R1TfY&#10;55z65u+b4PUsxOxLwefDXGfUnP+Ss8+c12wr9IAg65HiderEsQysryipGpU5vahnPsBp5RstIsQA&#10;TMsf84ypURurtV89ZtQXs5ai+rE2lt/SRVCFgSN13vJNHzX7u9EvSPld/dEcwIN2Uyf7hi5eNnQS&#10;HGIF/410oEW/6QBLKVBcWiGbWQpUlirdD5xzAthnRukoZ2NKX6ssdHmhlVw86TnvheN77NShX+34&#10;/m12ePdPtmPbd7bl+69s9+7ttm//bnv//fdtwbzFNmnCFIfwiai2iice/bsrKkCm43FB+bSr8BM2&#10;4cknbZIs8zg9Hq/H458MAP9d+3lUAD+mzz6WwEs8hgoL4r//f/9mj//bY/aEcuDHBe/f/02/J3hz&#10;ED8jB/B0COXET0+YbBOnzrIpMxfYjAUrbPaytTZ3xbP22vsf2qYff7Cdu3ba2TNnlAurIhfAvgSx&#10;Io6fJrLDL1V2AsDFAWApsK8cCsAqxBFgxggzJzcAHF0Pj4Niosy4HlaIGQ1gxq8/ALAcl0NMmeO6&#10;6zkNmVQUNJp5r4MDzHHiAnSN9f0IcFrFsxAnUOUDFsdZt2g/AIyldgUGtCSAOa2+/xOA05VB3B/n&#10;0Z0M59IB7gdgFBj1bbMuAdOu3NcB1sXgvkbkrQ6wgKNF97p2eiulhICcVmPezwYXRdADP7dX4cLS&#10;1cB+mTgR1Y9GJIdFgDnAUjxsO7cc7VNtB5Tp38wP3k9HVOFBXTzWsmZhPQD225d6hSJHoAI5AmAd&#10;h+e9Cua4ZscyR4DLCq3o/HG7dGKfnT38m504sN2O7PnJdgreH779wr7a+Il9sv5De+H552zalOmC&#10;cbw9+ehTAVpCCushCJ9KtgTgor7BOgtWQTvlqads7qTJNnfKVJs2bryNIweWcvO5xx5VzgvE/y5o&#10;Bevj2hJPSH2f9OfatwB+QtA+8R+qEP4u66zjeELQEk+RCz890Z58Rio8cbJNmDJTKjzPJk6fb7OW&#10;rLb5q1+whc8+b6tefs3e+nC9fbt5ix07ctKKi2SNdQ2bfXAKd1oIAGdhzgKszwm4HMAqvDrHrB7h&#10;k1F0TQKwMQK4DwJcPwLgRgHMInIMf00DPJxV4AAwPSL0RHgPCAVe15rleJobZaGVQgEwXTkRYEBN&#10;58D+nADiBOT4mJZvHASpgO8rBXC0xqMBRwBw/NxYABNZK63PpAHmu7EiJLDPDC55ZEgKNyDl66bV&#10;t7He2uqxm6hunTfZY30BOI5fBswR8CQAR4h5PwuT/vAw1hgbK4DIZRoEcRgYwuqX3E6Uebc0XnUa&#10;dz0EYJaYxULTkMXoMICMvwfII2DWBUwrcFBfXUhsmgoOFRIL67Wp8GGf+S3uHsFSKPQz96qCiBaa&#10;isSHBup/sk4083kd4JZGv6ME1vnckV125tAOOyHrvG/7Fvvh68/t4w/fsVdffF6qO9cmjB9vz8gu&#10;P/X3p4I1Rn0TYNkCbDri626fpbrjBevcCRNs8fTptnrBfJs9ebKgflKqLPubKLV/TzbZwc1uUVy9&#10;LniffJS8mc/Ltj8m+/64junxcfqNcTZO8E6QMxg/aaqNnzrdpk6fa9NmLLApsxbbjIUrbN7yNbZI&#10;EC9Y9ZItefZVe+719+zDT7+0X37daRcuXfTx1Cxa16zrFMdStwJyYqFrGEop8Bi805FY6NjwQkGm&#10;bYHGxRy0gkOBWnpurOuTBpgIAFP5q9zIBuOiUFrgzQf4Ot2Sup7eniJ4W/V5ehwAmLHMba2qlBnA&#10;ofI5IFcXFTjGgMoxuTHAosRpdeZ4WYqHVm36gNlftLL5AEf1zQeY90cDN8ZoAPvY7mR/jPwisgAP&#10;dLRbb0bWWbbVG3sAWOpHQ5MPOVRNSud5u5J/ThyA3tKfcvuaxA0PQcwWcJPwwR0CAnXPKA9tLE8a&#10;JKTwDKpgvjHWmQn15Mk+A0mwk/t2CGDuxcTyPewnAHv9QYAVN/SnY0T1H9Kf47ttOAkVgHb9h36d&#10;BGpmhtK16KJSyJiFRSXihaoHBaaxAeVVxPmxqlCqS67ZlVMH7fRBqa/gPfDbz4L3S/vgnbds9cpl&#10;Nm/WDJsyQXA884w9I9sbFBXLHJQW+BxWRRpct9R6b7xb5idt8tNP2cLJk2z17Fm2Zv48WzB1ms2a&#10;MMkmKTfGjj/+77LJsstPPPqkPQmsAtihTeKpx560pwQwQIfXdBzeGk2F8owqiQkO8fhxss9yClME&#10;8IxZi2zWvOU2e8kamycLPX/Fc7Zw9Su2+LnXbemLb9nSF96wZ994277YssUOnzhpJaUlRv9wI+6G&#10;LjpAVmXITdNZdcUVWM99IIcqw3DXQVpspcAAnFSYIeiFCHA4xAKYssCwVxybu7Zqhbu3au/665cN&#10;B9gI7yCWWd91BVZ5oLckrOMt59fAnGIdnxQzTC8EOKysfrfvug31h66oCLDnxEnE1yLEDJVk9BZt&#10;KIyDRoWpmFDGCDDbtH2OI6aAeFSA9R+InMrH0PlIzgmLEaQBDgqsSkPvP9LX1hpubSJoKewZQUyL&#10;InkrI3AYVM/UKQDGulzXScoBDFgxRrOyNCjooGW/A8BFvrA7i92xWgfTF2lxjPbZV+KgIU21OneB&#10;oFKJAPObt3pvCt4A8UiAU79JS7S2THns1TG36reaVXt3qCIaBGAVHrqwaM1sUSXSqWNjadvBHiZK&#10;0JpITUl/ZwgAbtWxsCzrRdnn4/u22/4dW23zlxvs9VdessVSyakTJ9ikcc8oZHcFImACMI9ji/Iz&#10;vI4i6z1ak7MAewvz4/658YoZ48fZSlUGryxaYC8vWWzPL1xkS6fPtCn6/nhZ7KcT6P8ugB93eKXA&#10;gtVt86NhG2EGbtQ4BJ8HbuW/f6MxTer81ASbMHGaTZeFnjVnic1cuNLmLBXEKwXwmpds0dpXHeKF&#10;z75ic1c/b4tefMXe/uQz27V/vxUVFxorbzTKtYVKvlGwVfitWyLAPmpLFSJdTT6UUlCxVNJoAIeQ&#10;6kiFKQvcGMDhpRVcKRAznOjF6BA0zCgaCTCqGwBGmXGKCAHTRVsbVAYaVf6kvH4fXkHQkQA8pLIE&#10;xChuGtZRA8g6BVNbn/bLOIImY24wd9RHDWN+m7a7AMdoKRaiSAOMso4GcKjIYgSHAsCMGIt2PAKM&#10;6jO885EeljSl1bdByiv1pc+UE+gLtOukkysydYoWWwo+s45uOTh/DWDg6JH95hYr3JazvqzI7VAr&#10;QyqVm9CwxGSDNMCMuaZSCQC3JwoMwDcSgHPwjva7xBB/UC6iRYWgRQWrS4+BOtSiUgQurv4bADPC&#10;LA0wd/qL3SQd7Yx7rbfSwgt25ugewfuzbfriM3v1+Wdt0axZNkN2d6IUl4anCU8+7dBOeFoqLGjH&#10;SzUjuOS/bOnjjfnw449JjROQn1ZuO0Hvz3zmaXtx4Xz7YO1qxRr78Lnn7eVFi23R5Ck2d/wEm0zD&#10;1uOy3PruE1QE/6HvC9bHBfJjAhu4n9RjV93/eCrkxAL7afJf2WnyYgJ7HSGeOG6qIJYSz1lk0+ct&#10;sXmCeMEqpQQrXxDEAvnZlzw3nsdrAvm1Dz6yHfv2WUHBNautDZMhGgVzbUWZVZVec4CZ6eXDLbsF&#10;k86vAyyQfTngBOD0IJ4YWF9uawvAgMsChP8KwJ77Ao3KKy3WbU2CR/CyMF0mQxcQFYpgo4wkAJMD&#10;jwptOvRbg53KgZU/Z6S+TOhvkItDhWNXUr76huC3R1dgz70fAnBIK4ICe/4reINtB2DaagQw83xp&#10;8WW4JHlnV4ZGAqZekYTT/I6NpsEnTH4HYKAJEPG4P9k+CNSDABcHgMtLrUXPfdUPQevwCloHWBe6&#10;t300gPWbKQUeTYWzj6ld9Ye7yN+r9Fu6+HSPATAXOgBMzazf0LHR0h0B5laiDEyIADPRngXTCy6f&#10;tiMHfrVvgXfts7Zw+gyb9cx4m658d6pAnQy4TzxtExJoscUOrOD0Vme2gusZ2WDf0mAF8NpOkNWe&#10;JujnSsFXKPd9fdki2/DKi/bN62/Yl6+9butfeNHeWr7CXpw3X+/PsJUzZ9jSqVNsmiqN8dr3MwIW&#10;aIHX7bqAxUo//aggFawo9VMC+Om/j3MbTT7M9qnHqHDG20RZ6imTZtjkqbNs6qz5Nn/papu/bK0t&#10;EsALVj5v8wUuqhy2stirnrXn33rHtv66zQqKLlmdnFuD4GIQR2XJVZ+36wDr2vtkhgRglJhVP10p&#10;BW8AOObCIR9OK7ADnK/ALQBMY1Uu/80B3O/2mtQsDMVVathK7wZluV/HQBeQ4EoB7BZaMSq0ecHv&#10;9KoC4L+xpE4dq3Iot/a8OgGYbU59JQZymHHtrVEB1n7/CsB8n6mLjMP2NbNVlt1Ct3FnANRXFppl&#10;c1gjK3SyQz3rANGCF+bOklcM6wKMVN+QB+fDFMOtLBYau6UcGIgbykqsSaoYVZhW6rDyhy6OfnNQ&#10;eXmPbGuX7FkEGGBv999Q5ADOhzj7+wDMydP+W5Rzt1ZX+f2cWIiARQTI5UN+xFznFuvjN/W/CBa/&#10;Y3xvWAq2TRcntK5euXjaftr8tb20cpXy0hk24+lxNlVqOl0QTlNMfkIWl35bQcR23GNSyr8/aZMe&#10;f8omsZUiTxHsk58MMRXw/btP2hzBu0h57uoZM+31pUvt05desM1vv2nbP/zQtn+0zra+/4F9++bb&#10;tuHFl+1zxRcvvWzvAfScebZq5mxbOmOWzRT8tF6j4hM4Bin6MwL5GR3HOMH8jDeqCeInxquCmSCI&#10;Q8PWeD2f9PRkm/TMZJswbopy4jk2e/4Sm71wmc1dvMrmLV9ri6XAc1estZnLZLGXr7ZZS1batEVL&#10;bfmLL9nW7b9YYcFVY61tVsWsLJECS4lZbzuuHw24TOZnbDQAR7XNjcLLBQ1Z9L3TcBoUmNGAAWJ6&#10;RDpVgCnUWbAixPou149r2anUiZSPKXdhxhGziQZzAPtr+m0H+IYNE3qcH2l4CaDqyQLM2tDM4aYN&#10;AKdGudGxu1oGiEMgCMRIgL0FXBEBZsx1ADhdoQWIuWkg46g9j3eAE8XXvh4BXoIbd3Urb6Bwkyf6&#10;iZQS5wBu9qmGNErl4I0A5wGUAhhoWAi+DYB9SFwAmKFxLdXYdu6JRB7e5vnukH5zSMqXAzjJgfVn&#10;b/cTIwHOh9hbxfnzJPpMnpAqBIDb/VjYV79sWgd9g+4saInulPUC4KT1UgAzwije8YA1pA8f3Gev&#10;PvuszZs0VTYX5X1aAD4hAJ+yaXpMkKeixlMF8zTFzKfG2QzBOl2PUes54ydqO87mabtQdnjphIm2&#10;Vor68pw59vbCxfbu0mW28eWXbet779nO9R/b/g2f2v7PN9jezzbYrvXr7dcPPrS9n35qO9ats82v&#10;vm7fvPyqffnSa/bZ8y/bm4uX2euC6oU5823llKm2fMpkWzptmi2ZPNUWjJ9kc56ZoMpGefoTzwha&#10;wJUKKyLING6Nf2aSTfaceK7NnrfIIZ61OLRMz1222mYsWm7T9RoQz162ymYI5DWvvGFbtv5sF86d&#10;tjJWyVREgDtpTxDE5L5hOZ1ui0sipQFOBwswMB4gozIHuDGYisqEGKCkUGdBEwCuxHxXZdMXRuS3&#10;VdC9zxkI9H4OYJaJDVAPAu7ADbs+BsDE2ADXGHfmr9cxcdOz0DgmcPWbAAxgIYIKE/9zgFVepfIO&#10;sAI1xqo7wGHSfp1sh6yzThwFOQ0wS6NEgFHIPwVY0Hrox4lh/VCfAG6XGjZJgZsSBW4oK7Xmqmpr&#10;qZWFb2z21S7p9gkDS+jW0sWSpWd2FK3L+dCmw8FNKgwasQC1v1UAyqY3qcIA4J4IsD7Df4zzlFk5&#10;kzwcqB1gveeWj0KUYXG3Vrt44aJ99O47Nlt5KMo7U4o5e9w4m/X004L5GYH6tMDUa4pZeo/nc/Xe&#10;An1moZRxidR1uUBaPW2GrZo82Z6V/X1V+fMHCxbY+lUrbOOLz9s3r75s3yp+eudt2yN4j3650U5u&#10;+tqOf/OVnfx2kx37YqMd2bDBTnz1pR376gs78Nlntl8w71n/mW1770P7/vW37LvX3rRNL79mG1XR&#10;fK78eePzL9ina561D5cstzfnLbCXZ821NdOm20JVHFOfHCfrPMmVd5K2PB5HPqztVEE8TUo8Y+5C&#10;m7VIEAPtwuUeM/V4+oKlNnvxSoeaWK1KZNPmzXbiyAG7dumMrx4JwD5OWilJXBMrABzGv48VoZFR&#10;wNMwJmiZ4cRCEKx2EgGmYGch672uax4ARnwYr0DjqM820ucG+27YgD6D3WyTjSYPBmCGJwLwkAAm&#10;sNEEapwG+gGApaoAzB0iaqXA2OhGcu2kYckVGBs/CsBAl27AGg3gGDmAaVFXeVT5ZTAKt1b1RjOE&#10;UfuSAtcG9VXN5Y05OoEOsCINcBj0IIX8E4BvAVsSAHxdfwiY2rnht3LfRnLgCHBllXLhOuXCgigB&#10;eFgADygfRn27Ghv+EsBE/H0HWPugBTpDC3SiwD2qkQPA1PJhsACVkg84kMrSws7J8txfjylwrGV8&#10;+coVW/f+ezZ74gTZVMErSOcQ45IYP87Bnav3Zgtc3punWKT3Vk2ZaC/MnGYvK2d9Uyr7/sKFtm7R&#10;Qvt06WL7cvVK2/LKC7b1tVds21tv2PZ337bdH7xvBz/+2I4IzBMC+MIPm+389996nFNc2PKdnf1h&#10;k53/cXN4vHmTnfj6Szu68XM7vEFAf7zO9spy79F+9n7wnu358AP77e237ZfXX7fvX3rJvnnuedu4&#10;9nl7T0q6duZcWzh5hs2eIMUdL+usPHiioB73uBQ6UePx46fa1GlzbKby4pmCeQ4wLxDA85bajPlL&#10;BfZymyeAZy9ZZavkAj7fuNH27PrFrl29qIIWAQ75b1aBlaeOBm4Myh9LPLUrvWlWmtWYWOi/BrAU&#10;X2LRJZiYiw64OYCHdRwCOFHgALC+nyhwfmT3n0Q+wFhot9FJY1awttjoADCwhgat/zuAaYGmMmpr&#10;ZkAKI8mUiugYvNsKgH3IonJf4CSHyM7l1YnsoSALLAY9MDeXmTzDKuQo3Wi5LzEmwLLQKHAEmGgq&#10;LxdcwUazvg8TFxgZNiDl6xa83YILqNnvaNY5P/gcfdJUMj2y/q0qAM1SA5S4Txf+ui4qCkxDnI+J&#10;9m6GXAt7uCNDsEAZ/W5paaVtlNLNk2LOePopH2CB8gLrokmTpLDjba5gnaU8doGAXfDM07LF4235&#10;+PG2ZtIEe2XGVPtg0Tz7bPli+2btKvvuubW2VWr76+uv2s43X7f9H7xrhwTboQ8+sMMff2jnvvzc&#10;zn6hkMpeErDXftpihT//aNe2hSjesc0Kf/3ZCrf/ZMW/6vG2n6yI17dtsZJftlrBj9/Z5e++DSG4&#10;LykubNpkZ774wo59JjuunHrXu+/bj6+9YRuefU6WfYW9tHCpcug5Nm/idFVQU22yq7AA9kChp9j0&#10;KbNshiCeJohnKj+eJQWeqe/NkM2eJss+c8Fij6Wr1tp7H6ry2L/HapV2+M3Y6EcHYAWNWqzRPRq4&#10;Hip3nsfqO+269gy7ZU0stvQxN6ucsJgbjUnXHVyFrjuDiACfa0gfP5bTG4UEbwS4VwC3S4HbBTBD&#10;EIOF/usA+9RFfYeJFFT8WGhurVIvB9mo42qRMkYVzgGcKDAVmY4tAhztM8fVJ4D7HGA9VwwmEdQX&#10;+4xbZHIHkzHotgr5Nva5V+X9EZaLDYvVdeoEhml7nMicdAOwLEKjVEoAk0MGgEeCG+NBgLUvnfRo&#10;oRtKCwVvcaLGJQKs0lrrGpS3yAFo/4P6s/2tyokbBHBTkw3oBNCFBMBjQZz+fQaUDOnE9TAQJQ0w&#10;Cqxj94EeOjEM6qDSyKj2pHJidpQvEQPAeq9RJ2v7tl9t2Zx5Duw8YNV2viBeSOj5YuyxctklUuFV&#10;kyfZizOm2atS2zdmz7R1ixfYZ0sX2vfPr7Ttrz5vu9582Q6896YdW/eenVj/gZ34+AM7vf4jO/fp&#10;x3Zuw3q7/M1GK9y6yQq2CFyBWPrbz1axc7viF4/KXbnHVbt/9eC16j2/WY2idu8Oaziw2+r37ba6&#10;PbusNoma3buscudOK9u+3a7+8INd+EaqvXGD7f7oA9v61lv2xUuv2Adr1trLi5fbspnzlePPlNuY&#10;ZlMmTLUp2k6UCk+eMN0mCfBp02bb9FnzpL6LbIaAxWJPky2freez5sluC+gFyuM//vQzu3TlqnFL&#10;lYyuZwtbLPRfBli2W5A0CZBGVfCN1dU+iKO5vkkAq4zkAUyZ9VF0QCK1QrV8MIZAdIgBWFB0sLqk&#10;IEYlHwZwGtz0a0MpgBsYWSgFbhDAvka0GIkqHPpodTwqTwDMiLSOMQDOKfBIgFHhkQC3OsBxFFa3&#10;ynKPyvojna3MDGJ4Gsvl5ACOJyQCzAgYVAsbmgYmP0YDeIDRKAnAQYGLkseoMI1ZTLZvtX7ZrEH9&#10;2b4WAVVf7xCSEwNpBHg0kNO/f13Bd4C/lRUcKpWPqQD0kQOrlsZCUwGxZKxP7k8A5o6HLBFD3oKF&#10;Ju9944UXbf7ESbZI9nmJ8sZFgnWZ8uAVU6basokTbblAfn7aNHtF0L49b459KHu8YeUy2/TsSvvx&#10;pbW27ZVnbe9bL9uxD96ykx+9a+c++dDOf/aRXVBc+fJTKxK0Zd99bSXffWUVP39nVb/+aJVS0mqB&#10;W7VbcApQwEwHsBL1+3c5sETjwT3WfHiftR7Zby3KQ5sPH1QcsKZDCm0bfXvQ6g/sc6grfvvFrm7d&#10;Yqc2faUcep1tefNNb91+Z9Vqe12W+MX5y2zZjHk2Z/JMmy5w6WKaROOWnk9V0FI9a95imz13kc3T&#10;dsGCJTZXj+fOEcSzF9jyFWvtZ1V+JWVl1qTUrEkpCgAzxpwVP72M5YU3aiXBQAwaopq5+4EAbqhC&#10;iQPA3QIYkLIACwD254IjWCjwbrHJbftvegAxAHcmAKPAAOONWAmg+ZEGOD7mdxlfDcDcD9lvM6pj&#10;JBrqmnyyROxSYgGAeEzBQgOwKo48gONjr3DETBpg/ocDLGiZxOGrYOqxVxA6Tw5wV4YxyYxzDgDH&#10;k/gAwFJIAI59sjHyIUrDOzrAKHChHhdrG5S4RReno6HFVwIZaGt3cOkC6qHvVrUY+38YwDH4/ajA&#10;XbJgLZXlCcBVCcBBgQGYqY6kBDSg+bhd2Xxf60nfrVNO/sN339mqucoTBerSKVNs6aTJtkzbldOm&#10;24pJU2yNHj87ZbK9PX+efbh4oX2yfKl9tXaNwH3Bdr/1uh2U2h5RnBK459d/aJc++9iuffGZXduo&#10;0BZwK7d+Z7W/bLHa7T9a3c5t1iAw6wRtPdt9O6SmUtV9OwVeiMaDACtw9/N4lwDdrdgb4D16wDLH&#10;Dlrm+GFrPX7EWo8dtpZjh/T6Ycsc0TaGQG45fMjq9u+zsl2/2uUtm+24rPvOjz607954w75+TTC/&#10;8Kq9v3yNvSwwVyhXnjNlhk2bOtNmTNPjmQtspuAG1LlzpLjKhxcqF+bxvHlL9N58f++VV1+z3TrW&#10;YibiC0YsNOtn/RnAUU3JZZtruUl8rSsw01ADwEqzEoCHe/IA1vWj+5N8dXhA8BKjANyFK/wfAzxS&#10;gSPA9bWNI/qEUc94TGExvbCsLbluPsBx2Cat6aMBTN7fMhbAjHrqETRM1udEUshZzYKTSMNOuwp+&#10;q76IxaWVj/fHgicdQEIwqYCGqA4B2SyAmxxeFBiAGdRRIsiqrF0Xp5cJE6qtewRfp3KoXl14WrHZ&#10;fz7AMR44Dv3xYQCWBQdgxkHTiNWr48c9xOmI/A/+T5v+W4t+u021J7NmmlWJHDt2TOr7gi0BXCku&#10;qrtc0C6S4i4eN8GemzbDXpw+3V6bNcPeXzDXvlyz0ra8/IL99OpLtvvt1+3oh+/YGdT204/s0qfr&#10;7Ornn1rJpi+tdPPXAvcrj4otm6xm2/dWL9Wt3/GzNe351Zqlqo2Cs0mwNgGoAGgE3EOC9uBOD6Bt&#10;dmj3CsR9/rhVqtsmWIl2AdyWROb4IcucYCuoI9z6DGA3H5Ei67u1+3dYpdT+4g+b7eAn622n8vHt&#10;731gW15/y76WvV636jlbi9LKOs+aOc9mC9A5sxfa4oUrbP4cqbBs9/z5S6XCS33rcOtzixYvtg8/&#10;ft8OHj1iFVU1YRilAHZQE2i9vCURhYMgn8UdtdQ1WrMAbq6plZ2utVYAFggU8OvApesdp7V6eRVc&#10;FHqHcDAPYOXAWYC1xa4O6/U0tDEisKMBTDdSK3dmcPss5c0GuXDuVivMa3aABS95OY1fftsVlb0A&#10;74MAeyQA8z+oBLDsHarMuI8XQpoDeDACrKRfJ5fcgxOBxcwCrNoD5WXo2J8BTPwlgEsDvP4YiLVt&#10;rqyUQivnleL2qHYj/+0QwKjmDf3eaODekUWKj0ccgwAOo7ACwIS3QieVQTw+b43Wf+R/sUKl13CC&#10;92pRoX22/mNbIkAXT5rkdnmNbPLaqdNseWKbX5gx3V6fM8veXzjfvly13H5+7UXb9/7bduijd5Tb&#10;vqe8Vor7+XorkNIWKrDKFT9sssofNys2WR3gbt9ijb9ttebd26xl72/W6ADvtGapLNFyaE+Iw7LH&#10;yWvNDi+v7Xe73HxIyqvHbUcPWjshMDtPHLEOQdsmYNsEcNsJQX3qyIhoO6n3TwK33te25cRBq9m/&#10;2678+IOd2fS1nfz6Kzvy5Re2+9P1tvWdd+2z51+yF6TG8wXmTAE7i9Facxfb3FkLbc6sBVLhJTaP&#10;5/7aIod6nvLhVWuftY3Kuc+cv+gWmtuHjgVwGmJvkFLBB9hmWWggbqphtKDKhgBygHXdmSN+oz8H&#10;MEMsUS4HUQAPD9xygAEFgLs6WVmSyfYB4BsC+IbevyHQ0wCnoU0/HsoDuFHgxggANwngdm8E9Ts+&#10;0Bbj6hsWMuhVWR4NYGI0gFFsB1jCFu7nNQrAwOtDCeNyOfqRCLBb6AiwDoy+UixoGph0jAVwHxZa&#10;f9jBFcAtss6tApcA5OaKCmvTSegUdAx/xD53akvrNfu4LVgBNj9GB1h2jE71uvokBy63TE0AmFFh&#10;OYDDRe/U/2uqabDa6jorr6iyPbt22fPLl9liqe4qgbtSNvm56dPshalTPd99SfC+Sb4reL9atcJ2&#10;vPWa7aNxSuCeUW57aeN6K/paue23X1nld99YhdS25qdvHdgGqS3RBLg7f7bW3b8I3u3WLIBdgWWX&#10;W6S6rYI0I4XNaNuK0iYw8zgjcDNSXFfdBFqiQ+rq2+Rxh0BuF8hE56mj1nFSYJ88ap1njlnH6aPW&#10;rvDHirbTxHGr3r/Hin792Yp3/mLFu3+zS9t/skNff26/vf+effX8K/bq0tW2ZP5iKbBUWPnuPCnw&#10;3NkCVhADcIgltkA59CypNi3TL731rv20Y5dVq4CzXC8AO6xJRHj9tRTAdAnRNtEi5aWrsVnfd4BV&#10;OVPQbyQAM32Q7zAGmskGAOAQRoD7AsD0A0eAe5i9pNeA96bgBeB0pEHOhmAfGgXgJvqBAZitAPZ+&#10;WpU/gI32ObaMexeSHIOrrioEBxiQ9Twf4NiIRYXFWuYsUTQCYHGaB3CyYB0AKyLAKDAW2rt5/gRg&#10;Ig2xg6J9cT8lcmCHNQ9gh7hCkFVV6zO1UmqixmEezHQLyOFR4SUiwBFiX3InH+AqAK6WskuBdZH9&#10;OHVcVAwUFCqm2spaKyoqsTOnz9mGj9b5CKZVynWfnTnTnp813V6YPsVemjrZ3pDqvj1/blDelctt&#10;uyzzEdllVPfMJx/Yta8+s5JvUduvrfZn5beKeqlto6BtEbBAyzYDuLu2BYD3/WqtgjYDuLLQbQK1&#10;4+h+az+yz4PHHccOpELKelhbwdupPLf9aAAY5SW6BK8HsPKawO0SoF2njln3meMB2rPHPYC449wJ&#10;6zh/StuT1qrP1aqSqNBx1KiCqFa+XCCYz8g97PjoI/vq5VfszWWrbWnSYDVHee9c2WksNRCTBy9c&#10;sMzmCXJvoV6wyBY/96J9tPErO3vxio/KGuwdW4GH6cNPHlPWUJ5W4MVCC2AaHFEk1HAsgBmZ5RDm&#10;Adwr+ACYYI3nfxlgBTkqkxkiwMAbo1EOsgHHoDyYiQtUNJ77Ct40wFFxfeCIKoUBQNbzHMB6fRSA&#10;WViQGVAOMPt+EOBk5UdqQT3mBHIADPonT2QVC1pugTINbIx8cGP4sEbtBwvdIliBNwtwmZ5XAHCp&#10;tVZhoxOA62utW1YaK8y+R4M3PyLEDiatfvW64KgvUV0te57RsQhgXTjihk4Wc0g7lLNUSHnPnz9v&#10;27dutZeXLfcGK2zzCzMZ5jhb+e5Ue0UAvzN3ln2yYql9/exq2/7ay3bw3TftuAA+u/4Du/LFJ1b2&#10;PWq72ep++cEDi9wqUB3WBNjMnu0OMNu2vYJXAANvmyxym3LSdgHUody2XdElWEfCC7gCVvkrStuZ&#10;qG4a4G5APSlgBTDBcwDuVvSePWldZ09Y1/mT1n3pjHVdOK3Hp6zz/AnrvCCI9XpG79fpN+qPH7Hm&#10;MyesXvssk70+/cO3tk+WerNy4zdWv2BLBKpbZs+PF7qNnjN7sfJg2WkBzMAPFHjO0uX23Jtv2bbd&#10;e6XCdeYDOShjKhvDpDvapoP5vJRDBMXvziAwWOCdFmn67WnUcYAdNiwwhV4Ay26yqBzv3Ry8ZTcI&#10;AUwjFZDQ1+oAS4EZxDFEGcgDNx0PAJynwNygIA1whLilgVsCtXuvBuAScIQdpm8axXV4PXIAj5iT&#10;zOeSHJicn3HdDKZiYYJWLDrqrve9H/ivAswd94dUywFlvm1Nx18BOCpvhucOsLZVFa6UfA773NtC&#10;o1Ov3dIFGg3Y/BgL4DYHmLHQaYB1QXRBqbE7mzutorTCDu7fax+98ZqtkPKivs/NmmmvSnFfnT3T&#10;B2S8rcfrli6yb15Ya9vffNX2vfOGHVPOe+7TjzzHJbetT2wyShstMpASDm4CLduO/TusU9FxYIe1&#10;H9xl7Qm8nQIXgDtllTsFbNfxg9atXJUtzzuU12bVNlHZNKzp4LUeWWOUt0dK2y1Au7TtlNr2XDpr&#10;PZfPWa+i++JpAX3WOhUdF88J4tPWINvdev60tV08a03aR7nOz6VtP9nezz+3jW+9Y28+97KtXLJS&#10;AC90G436zmZhABRZ+S/dTNNmL7Bp85Ujr11jH37xhZ25dNEHdoS7ZqCcuUKbiwAwPSKs2NLKqjCC&#10;t6VeAKsgA0IOYEL5qT4fJkPkAI6BEgMJ838BuFsA0wfMTCS+jwLfRImTyO03xL8CMNFSz7BjJlJw&#10;F4gQ3XKyNGoBJtY5B3Au0ir8IMBhNCQDqtIAc0+nRzhJ+Y1Y+QAz+Z2aJA1wjIfBSwAUALulRWkT&#10;eB1gPQ85sAD2XBWAa70LiD7hGzqWW7pAt4du5mIUcHPHooun/5APsE9m0ElwgDlOhV90OYqulk4r&#10;Lyqzn77/3p5dsNCWTZF9njHD1kh9X5w1I8A7f7bgXWwb16z24Y973xO8Ut4LG9ZZkSxz+Q/fWK2s&#10;Mkrbsku2OAG3fd9v2QDY9Jb3Ow/stK5Du61bVrkTeAVt91FBmwTAAm+PottBJg7r+VHrlcqy7UnU&#10;Nh9ewHV4eSxVBeDeCycVp61HYHYp+q5ctP5rlxWXrEePu69c8mi/eN4aTh635rNSZ73eos82nDph&#10;lYcP2ekff7RfP99gX7/7nr3z3Eu2fPEKgTvfZs2cbzNmzLPpM+baDIGLhZ6iXHnyPL22eLG98Pbb&#10;tmP/Pisvr7BOGk517sO6Vihvbutl0FuW6SUI3Xx+u1sHmFvy9DtQEVAAZiUYAKbgM7vo+pDATWJY&#10;AANNyIFDA1YE+KbeGwtgfmMExH8RYFY7Ze3peEvcDgXjC5j95Oo7BsAElU8aYP5rVOBcDsysrgRg&#10;nacHACb/BWBanKk9aMByBdZJZyAEAIyEZiTA6cd/BjDxoAIzBrrJZxPRonxbJ/D2cA7gO4MjAc6H&#10;OA1wm/bZrgDgLs+BSQFyCswE7Q4BXFJUapu+/MLWzJtvq2fMsuXTpcIzlAPLOqPA7y2eb+tXLLFv&#10;n11ju9953U588r5dprFq0wYr3/KVVW/bbPXY5b2CVVC2HxCg+/X4oGAVsIBKAG6X1DY+5zHRLXiB&#10;uOuwAFbu6QDLPgNvtxS3V9Gt57163idgu2VvsxDzPAVsFlpte2WB+1BbAFb0yib3XjhjAwK098I5&#10;67ssgAVs37Ur1utx1XoLrlmPHreeP2vN5wSw4G6RCjdKletOnbQiQXj2t19sz9dfC+KP7J2X3rAV&#10;C5bbHABWTBXAqO/0uQts0ux5NnHWbFfhhStW2ScbPrcTJ054gw9zzVleB/By6kvFKtemgoktBmCm&#10;ewIw84OjAqcBvqnrH4ZS6rqrvMT3biXBgA5vxJJtZkZSt645ANOFFL4fIsI6WjwMYMZn50LP65gg&#10;0+ptR/CD8IV1wII7oIIZVKXzfw+wcmRx9kh3hhFWYRbSEDWY3mBupU+rU+1B3sEoLJa+iV1IaWAi&#10;sKMFAEcLDVAOcF4DlttqvQ7ArIbZrhPRrd9jRQ32cVu1ZBpgD0Hsr7MF4uyxyBZRYTjADZZRXt1G&#10;VNd4K3Sw0NqnLqhbaF1QpmkVFRTZhvXrfA2qtXPmyUbPsNWC+PmZocX5o2VL7Is1K+3X116y0598&#10;aBc/D/BWbd1k1b98Z/U7f/LGqHapaYdy2U5tY6CwAdQAbPehPdpKdWWZiR7Z5W6B2yNwe44KUoHa&#10;I+XNhpQXcHtOHhawRxzaGFGBe08dt77TAhSABS25LvDyum8FcZ9UtF8gsvW4dEEAC94rl22gqMAG&#10;igutr7DY+osVJSXWcfWqNZ0/Y+1S6MzVK9Z88aLVnT1j9Yryo0fs3C/b7bfPvxTEH9rbz75iS5UT&#10;z5ol5ZUKz5izwKbPX+QxTY+nzZpnc6TIK1etsU2bNllBQYEKYptxy1jvL6XAqqzkQKYM0oWCA2x2&#10;eP2eWirI2EqgujV02wEMgKngax9pgG8M3vYYUjnpV7lAsVjBApCx1NeBN4kb+ozDiiLzmkM9EmDg&#10;Yv9+YwCW0/G8HGC540gAmVufMl4bwNuUAkb77Iu+879UCdBwFfumR4T+w+gABxfMvbwAuI1KITUk&#10;8xGmEcb7HgWAtQP9yaDA7Q5w7AOmBToNb4x8cGP8FYAd4kpmJsnq1lb5LJReHSQtxuz7TgrcWwCb&#10;/3xMgBsFb5UgrsoCjINwl8BxJQB3ZXrs2qXL9t7rr9hyqe6qGbMVM20V3UYzp9k7TEZYtULW+UU7&#10;su5du7TxEyv85nOr+PFrq1PO27R7u7Xs36m8FQu817qkpL1YXxRV0aPXeg7v8egWzD2obQJvryxz&#10;b4QX5fXQa0f1mqJPMPfLMvcq+pSTpuGN0Qe8gJo8dtVNAO6REqPA/bLNA1Jcou+cQBaYA4K3X0o7&#10;UHjNhkuL7XpFhQ2WlttgRaWiynpLdD0uXXJ4u0tKrbOoyJr0HJAbz5y1ikNH7fTPgnjDRvvm/Y/s&#10;9Rde9S4kRmJNmTbbpso+c+uWmXMFMYvHT51lM2fOsRdffMn2SsVp0OLm7Z0q4D26LvSPRoB9bayY&#10;wjW3qPCyMmq4NWwaYCICRqFPA3xd8A4rBgXjCIC1Zfog9joLcAJq/vN0xN+gX5eVZELD2kiAWTvO&#10;IRbA9Ht30BotIXLYJBoR1j8DmEgrMADTOBYBTo+pfoSJDBFgWgWHUWAVbEZhAXBY2aDDc+IbOslp&#10;cGOMBi8RAB74U4Cx0E1M8K+psg7ZZ/qNAREwARhQb8p2jAmwIh4Lv8lC9V31TQHgykrLCGCmF/ow&#10;UNktPkOXACeJG10dO3DIXl+7xpbRfTRzlq1WrJoyyV6ZNUPqu9g+l/r+9s6bdlo5r49b/nGT1W7/&#10;XvAq15WadgCq212BSJ6aqCcgO4yobAIsjwke98kq87jPP6vv6bOuwAK5V2rcd+yQDZw4YgPKcfsF&#10;aD8qm2yJCG98TgzI6vYp+gHVYQ3wDl68kI0hwTtUcNWGiotsWGp7vazMblRW2/WqOrtZ22jXaxpt&#10;sKreuotLraOo2HorqhW6NnqeuVpgbZeuWsu5S1YmiE/+vM22b/zSPnvvI1u9+nmbO2+JTZ85z2/d&#10;wpjpObLT9BlPmzLLJk+abvMF9Sefb7SzqjTrpK6ZmCN6H3HIhbkulL9uVcTc2ZKhrqye4mMR8gCO&#10;wEXlcoA9/73tEA/qPWb8AC/hS+movNxIAKa1GjUmeC2rxqME++8WlExB9ft80ULOaDFX3gAwM5OY&#10;2IDV9VlDEqJ8gEcNlV0ATkOca8Ri8YkxAI4K7PfrpXYSwLTO0gfMqhUAzGBqpheOBTCRDy/xIMBl&#10;D8DrDVmeBz8IMPuNAMdIA0ykc2I+D6BMZuiSzYkAt9fU+jhrGuh4nwkP/FcaFirLauyr9RvshYWL&#10;vPFqpdR3+bSgvu8umm+frFxq37zwnO189y278OWnynm/kfL+YI27f7I2KWrvKeWjbm8Ph+3pI7Kz&#10;eizrC5h9bGOQwwraBwKlPSaVldL2A6xyXAdXMSRgh04et6FTJ2zwlGA8c2oEwANnpLB6PHj2lOKk&#10;4rQNngfY8zYkmwy8/cpnB6Wcw5ev2HVZ5huC93pRoeAttZtS3JuC92Z1vd2ua7bbjRm72dBmtxo7&#10;bKhG6UxZpQ1U11l/Va2D3CFlbisotszlAqs/d8EKDh+wfT9stk2ffGZvvf6uLVm22mYJWOCdKiWO&#10;Y6bnzV5kM6bOtZnT59maZ1+0LT//YgX6fW6WTb8mg/+jilJwAZi12fx2sHKBPl69RamerhkwRYCj&#10;Cv91gFU+EoDJkdmmG70Amf7jGNcTeNkvv83MoCzAgDsawDpeFn33W7joO2Hwxv89wOHGbJ0jASYH&#10;DnkwdyhgWRm9kXwxAoxtoFEBKEdrOIoRwU0/ZjL+oCoDhjbSKpwPr9vnKiLkwB2qaftUy9ACfdtb&#10;oG8p100Fz9MAO8R6DOA6LrqdGAvdLRvTXq2cmokSjAKSmyAFuMn7fnIGfcjbmeOn7bW1z9nKWbLO&#10;02fYiqnTbJnU91Xlvu8vXmBfPr/afnvvLTv88ft28atPrfLn76xh10+WUU7LIIve01LEs4IJy6rH&#10;fWdQSCmmwMb+DgjqfoHbf1LhUAvW4wJZ6hofDwrUfkFLDALlCUErYInh0ycFsB6zFbyDCqAFWLYA&#10;zeMhqa1DfO6MAzxwQdBeuGDDly4K5Is2KPt7/cpVG1Zue0PwXkd5ZZlvVtbY3doGu1vfYrcbMnan&#10;qcPutnbb75leu9nYbj0VNQK4wQYEM9tegZwpkmO6cs2ar16zSuXE5/futh2bv7dPP/rMnnv+NVuw&#10;YHnIhZlDLJDn+aitRT4RYvb0ubZAUL/91rt2+Ogxq1LFwRpPrDAR7o8kyGQdfYEFXUful8W9gn3h&#10;BQdYDkrlYDSACRqngqoGgIf0GICjhWb6HhMdeO+mvntz6I5vyZfjd7Lw6nHoT77pYDFugAoFN+AN&#10;Vgm4PMc6s3prWES+LQGY/0R+n7LPqUgDDODh9ZEA++1RmVAkeFuUQrCgnZ8riVC2EYugNZoT5sqU&#10;Ip8A4Jj/RoBHg3h0gFUzqoaNAAMtkQNY6svKkQ6wFFgngjHQNDjlAL6dCz2/k9eolVZoB1jpQA92&#10;wwGusQ5ZHSoFX3ie93VMfQKYGSRbNm+2lQsW2lIp70pZ52VTptpK5b+vzZtr61YssS30+a57X/b5&#10;YyuUfa7dsdUyNExhl6W25Jr9507Jtgoo2dUh5ZuDAnrgjKyt8ta+k4AseAkBO3BcQKciKu3AiaMO&#10;7iBqC7AJvNcFKPAC7pCDekYhOAUO2/wYlOIOSX1R4MHzwAu4V2xIcaOgQPAW2U3Be7OsQupbbbcF&#10;0F0p710p7y0VPIe3rdfuZHrsjrYDtc02WNtk1xtaPYbqmqxbdrqlsEggF1vjtWtWdPy4Hdn+m337&#10;xTf25psf2uLFqx1gWqQBeDpKPHOuzRW48wX1Aj1etWSFfSLVPnLshEPcBawqmMyjZSK8T8rXY5xh&#10;O3d/AGBVwqgsAN8evuPw8piIyuUAJ/BdF5z5CgxMwHlD7/H+TX3u1uCdsQHmsxFglUkGlwSAA7xZ&#10;gLOB1Q2T+7mb4GgAc4wPAJx85gGAxaEvqjEWwL4Gs0McbvxFs36fLDRWAXizDVgq/ICZBngskGMA&#10;MEMhfY1mXYA0wFmQK2WdYyMWFlqw9ShpR0V9Pw7sSNXNjzTArrC68D1NLYkCB4CZUBEA1gXUMfW2&#10;99n5U+fs9ZdessVS36WELDRdSGtnzrS3Fy+0b197yX59/x078NEHdv7Lz6xym6zznl+tE3hPyfKe&#10;PS5QlGcK2v7zApguGrZ63UMQDyYgDwjkQeWyBBD7VuDG1wYTqzwgBR6UJR6SuhLDAvX6uXPanrVh&#10;WeFhqeuQnl+/cD481nYwCcDFNg+T4wrcYeWZNwTYTYF7XXGzuDhEaandErx3BM49Ke89gXlHhe5O&#10;S5fd6xiwe+0Ddr9j0P7oUiXMBPr6Zm3lilQWrje22qBsYy8zjErKBHCBVPicndu337Z996O9/956&#10;W778OZ8rPE2gsgjAtCnMI57h2+nazkOFZy2wZYL4o3Xr7diJU9lcmJuRhel4YcQWokIezBQ+ptWl&#10;AY4QE1jcNMAASgBwbwIwKjyg9yOoDqgCiNMAj3g/AZjZTwAMJ6MBzML2DwAsjnyi/l8AOPe+ymcK&#10;4E4BC8B+e1QA9kY/7VdsOcC97WEhdaYUMoAc+0zrFyeL1q84iYFpW6PBGyMfXsIB5mCyAFc8AHAb&#10;0/0UngPT5SO726UChWqjpsE6j1Tg0SCOwcCP6919PhURgNtU0Bxg5Q4AzIUY7h62pppG++GbTVLf&#10;BYJ3ji2T+i4XuGtmz7EX58+zD1ausC1vv247BPDRj9fZtW+/8ml/qG/niYPWe/aYDQjegUtntT1j&#10;fQLXW3u1HbyAlRWE56WiAC2IB04LzFNYY1T2aHYbY1jvu112tdVWqn79PPCedYCvC9Zhh/aC4L1o&#10;Ny5eshvaDiuGkhjWa8OAe/my57s3ZHGB95bUMsArcEvL7Lby3tvVtXZH5+CeCtzvANzUbvekuMD7&#10;u+KeAL7fc93uKo8bkrW+nen2uIk7UrkYEMQdUvHmQqmw7HSB7PCen36xT9Z9bs89Jxu9eKXNZCDH&#10;pOk2RQHAbCePm2LTxk2zOVPnSI0X2No1L9i2X3ZYo46BXNjH+eo346QHpuShvLRGIyp/BnAYIpko&#10;rMrLgF5nFBbwkv8O9gf7nAVUEQGO3yGyKhwBZv8PUWAA9hwYC83E/gTgv6rAufcTgHWsDwM4q8BM&#10;5KcfmGmFNFzRfI99addJ40vcIIqa55aAHA3cdNwEXGxv8lm2EeCeJhqVRgc4UyX1RZ1RTDr5dRJY&#10;XueG/kwAGDgB9+HwenAc1NyqtdtrarwLqaO+0ffHIIEbOpmMpz1z6qy9+8prAne2wJ1jS6dNt9WC&#10;97l58+xlFp577lnb+u6btuuD9+zU559a8ZZN1sToqmP7rQdlvXTGhq/Qoiuwrkr5tB0UzIOuwqcF&#10;liK7xf5iibHGgBrsMdvr/jgo7vAZfVaKi9oC7Y3z5x3SGxcTYLW9rm2MG0AqlQXc69rGGJZdJt+9&#10;WVDo8N4SvLfKyhTlgrfK7kp5Ud87ymnvSV1/V4G73dzh1hkFjgDf7Ry03/X8ZnOX3W7t8ffutPU4&#10;xEMCv5eVVMqrrEkQl508Y0d37LaN67/wPHj+4lVS4Hk2afJ0mzh+SrKahyAeP9UmPTXJpo6banOn&#10;zZUKr7QtW7ZZrWw6kwA6tX+sNDfeHkZlBDC9IMzXBmAgddsr2G4P3/UtAMc8mEkKw0Cq18h/+wVF&#10;D46rSwVe70f7nI0UvOnngBvgDQAz7ppKpTMPYB7HCCrMyhwZB5hGLMZdp1WYLqRRu5FiiBkgZroj&#10;qSyrefjtUcUiiyx2yKEwlbBX54Z4hBFYjHhhrLMPvKYPVTAzjZCRL+S/1IQOcALmWOFdPYr0a4w9&#10;Zh7uwwFW/pt09wSAm7wvmPw5wPsvBJ3xuvgD+j+sC90miDvqm2xAlROrNwAwM0Z++ulnW7N4mS2b&#10;PsuWTJV1pu939mx7ds5ce0n576dr19i29962A+s/trNffW7FP26yFkZQHT9o/VLeoWtSwmsC55rg&#10;KlRoe/2KFPKSQBbEQ6gn+agAvq7PD587aTcSiMlrb5zVa6elsnrseS757RkUV9Aqd71+7oK2l+ym&#10;4LwpKIlbbGlJBly2eu4QJ3ETaKWG1y9f1fEE5QXe27LMt8sr7I6U905lrd2V8t4VvLerZKGV/95r&#10;bvfc975ytj86h1yFAfh3AXxX0N5qISfus/u8p8/ckju7qUJ1XXlZV40Ksax0pY759N6D9t0X39or&#10;L79pi1c8a5NllSdMmmYTJ0x1iIkprK2lmD5phs2cMssWLVhq3323NQVw6BceVlnDLbFO9EMBTlQ4&#10;m6cCsUBARcMgDgAOs5Hi62mA8597o5ZeGxlATCv0SIDT8MbwARfixhe4k5vgzvppFf4rANOgBfTc&#10;2DsC3Cr19b5lCewIgId6uF8QU586jMWwuZ8qo2QYkJ2dxC+AUdc0mKMFOWhagf01HUwEOFpooE2H&#10;A4x9rlGNLoBpyAqzhwYEpPY5GqhJPJAf62Rj3QdVGdH6zD6pELixGQBzgWtU6DZv+taWzZN9njbT&#10;Fk0TwFLf1XPn2nMC+JW582zDs2tth9T3yGef+GqR5Yx1ln3uPqW89YpUt1BWVQDfKBRYxYJHz69L&#10;ka9fJheVgl46L+gEdALwdVniG2eBGGBPO8AxeB5UF3gv2M0L2u+5i3brYgIt8ApQIkCajmt2S1Y5&#10;hKBVYJ1vC947xSV2R5b5Tnml3a2stt8rauyuoP1dsAAx2/v1ra7Av0v57gtWcl9A9ei+bveVB99t&#10;6/e43zms56hyn/Lhds+J+5VDt0mFK3TcZw8ctu2bt9q6d9fb6udetdnzl3l/8DPjJvkdET2emuAq&#10;DLxzZ853Bd68eYvVaz8UeFpd+6R011WOGOfMHSNzAHe7wl6n0QnQEoCjlXbgE4CHVQ5CA5bgFcA0&#10;ZAFOGlYiWubsa8nzGF5Z8FgWmhGKEeDRghVOWTmjRcABsN9BIVlEfoSN/jOAdawPACwm25TmdtK+&#10;o/eBt0+ffWSom5Zn1RRSXe9vUq1Ki1ecA0xLIGNN85U1P9y68hkUUzuOERQ4WOi/AnBHbZ1y1jrr&#10;amzxta3oGhoBaIzhAO+DACtP1okYUkFgMAd9wF2qFQe1LwdYJ6a0qNw+fvcDWzJ9tgO8bPZcWy7V&#10;XTFrlq0VyK8vWWJfvvySbf/gXTu64RO7/O2XVr/7F9nnA9Z77rhdL7hgw0UCtkhAKW4VC7ICAS0F&#10;vo6llgrfUNy8qMfKj29cEqSy0QB8S8p885xeE7g3zxEC98xZAYxllpIncVNx+9IVu52Ay/a2gL11&#10;lQDWq3YblU2gvX2tMBt3iopDCOC7ss2/yzb/Xllr9yrr7B55r8Al7ss+/6Hc814C8L32oMCuwgL5&#10;nmznHyr8wIytplErBvnwDeXNQw0CS3a8Wsd24dAR2/PDz7ZRefDzL71ti5c/7xMa/GbiT463p7gb&#10;hLasOT1JqjxbFnvxwuX2zdffWZ2cQFe7yokqe/pNr+u6o6rc9jUM6VU6p99EZYNtDgqczoUdsqTw&#10;k+t6/qvHrAndTzlM7DPgjwawbxUPKvCDAMfRVyMAbpQCA3CiwMFRKCVVpfc/ApjfE8BtgreVSkEi&#10;2/UAwL3M4gj9bjRYcTfzpsYmvzEyltoHcNCYlID6sMBmE1mA9SO3dCDXkX0sNDa5HGiTaX5Mtvf8&#10;F4CrBJvgZYidbK9P6Jd99/0BK/mv58N5MSIvFux67ZZOEKrfrUqABeW7dFIHO+Uk6FDXSTl34qy9&#10;svZ5WeeZfuvOZbLOywkGckyfbq8vXWJfv/Gq/frRe3b404/t2vffWNP+HdZ55oj1X5bNFbw3imVT&#10;i68JYIGk7W1tbxVgb1Fh2d9Liot6LDW+gSLLVt9U3Dp/1gEG3Fvnz3ncSBqqbpLvCtxbF4Li3pYV&#10;vuXQBoW9LVDvXBWgbJXfAvBttoV6TYrLY7Z3UV7gLSl1gO9WSH0BmFZngfu7Q9xs9wXvHwLjvtT0&#10;viz0vUyv3QfURIHvyULfF8T3pSC/ywr+oWv5TxWyf6gw3uvsl41W+WjIWLf22VRcZldPnLIDP/9q&#10;33z6lb366nu2cMmzNnHabHt63EQHl9u3PM39mJ6aaJMnTLNZM+bagvk6119ttoZEgT3/FaQh71RB&#10;1/UivUOBmdxO4w8295arby5uCmL6dyn4Hvpcf99NQYCSBXhcUVPwxoi2eSx4sdChEYvembEstHJf&#10;Ba3QcY1ookPHDIhpgMcMlXXsM58FYr5HqzyDNxjZ5Tc10/mJ9jkBmFkcA95YwNjTVge40W+NQaMW&#10;TflxGONo0KbDFRfgYuggCB9YkQI4UwHAQEvuS+j1EQBXy0bXCeAOn/oX1DbVEp2OBOBbUv7QlRQA&#10;vk5NJRcRAJaFVppAKsBi9UcPHbWX1j5nS5T3svbV0pkzbQWt0MlKHK8uWmgbX3nBfn73LVfg0m1b&#10;rPXwHuu7eNL6ZZ+vFyn3FMDXBe3NIoFVLJAKtS24Zjeu0KAkBVWExifZYinxjQsCWZGD97zHbbYX&#10;ZLcvBOtMYJ1R29uXVUEkCushYO9eK7LfC2SPC6WwRJEeZxW3WNCW2O+Ay1b2+a5yX7fPAvh3pQ73&#10;pXRY53t1LYK3LQdwS5fdTwH8B+ACsdTjXrdss+wccb9Hr/FcANOg1S8L3ql8uqW00q6dPmNHd+6x&#10;77/YbG+88YEAXmsTp8y0J5+eEG4qjoUWwNzOZfrUWTaHPuF5i+2Ljd9YvY6JEUYUWgpyHNIIwEGB&#10;E4AFEtDduv67w5gOFBZ4sax9bpvDYnZ9DnCwz/kAe2WQbEeHl3gQ4PwI8DaLHblXpaLAy+oZ2Ggq&#10;JRrQRoU2hv7zCIABVLku5wQlj/t6AOC4yBhbVLhNyXKLYGPgOPmvD590MGKOOzq8xAiAAS8fYNnk&#10;TDl9wSmAYwMWS+rkAUxDVAAYqzwS2GygwryeiltYJf6PrAw5Nat7cJtT/id9jJekcG+9/IotmzPb&#10;FgvgZQKYZXRWzphuawT1y/Pn2ecvPmc/vvGaK3DVzp+t69QhG5D6DlxVXqt892aJ4C0RVIL3liC+&#10;VSjgBPGNq5elwFLRy7QaC0pXYgAVqHp+W9vbgvW2csbb5y/psayynsfc1+F16xwAjuC6NRa4dwWt&#10;h6ts2MYA3N9LyhSyzaWKsgq3z/eqa+2+q28A+L7UzqMxkwK40wG+p5ztvuC8D6yKPxJgYzjACgAm&#10;Fx5sbLMO5dUAXCr3cHLvAfvpW/qDP7ElK56zSXI5APyUct9xss4Txk327iRWrpzHah6Kt998z0qL&#10;Kxxen9SgshQajm4KGl0zz4HbJSi93sIMhKMBjMICAwCHbiNBrDy+vyfY1ggwkQWY58njtJ324LEi&#10;AkxvDPeTfgBgCYTfRxvx0/mMAPtW4AHhvwow5wGAe8QO84q9AUt2ulvH8IACpwEG3IxgY11e8l8A&#10;uqsT6gALGHLc0eAl0gDTkAS8rBE9TDdScw5g4M0HmFFTNDoBcHsCcL+OgRblkOsGOO/oxKa3o4YA&#10;Zl5wn/IG5hdnAdZ/pI+x4FKRvb72BSnwdMU0b4FmETvs83Oz5tgr8xfYhufX2lYH+CMB/JP1njka&#10;uouU66LAN0sLHODbJbKwgvgOIBfIVgvgGymAY9ySGhMOr+KO4L2jiuSOAwy4ynUVwHsHeFHgK7nc&#10;NsL7u5T2blZtpbTFCbSysPcAV3FPMN0rqxTA2kp979cI4JoA8B8C18PtMwrcZveJRIEd4A4arAbc&#10;Jmeh1RYFzsIM5IobKqjdqhSaSyusQsd99uBh27rpB3vvvY9t2crnbPK0WfbM+En2+BPP2JNPyj5L&#10;fbnTw4zpc30RvKlS6OXLVtu5s5eC1VS5YQ5vGmDWlWpvZt5630MBBjpU2AGWg+gRvL2KwV76dAOY&#10;+d/Bft/W667CKjsEjVYxz04r8GgA03UU4KX1udXtM2oZAebxXwc4dDflKzCL5Lkdp49c52gEwNhK&#10;CjawhulbrT7qhQXFWCGfwRQA7OAq7iYxFsAxANgjATha6LZEfUPDFRHtc9KAxVY5MKtYcl9hdwBS&#10;XYAdLW4PCVhtacQgABgbzaQFVvUILdotstCsey0LJBt24dR5e3H5ClsweZItmTbVFrH+s2INi9jN&#10;mWOvzptr69eutJ/eet2Ob/jYanb/Yn0XTtpwwUVvuMI+34rqC8QAXIRSXrGbApcA4GCjpawJvLcE&#10;7i2AvSjlRWkVdwTtXQc3KO4dB/eqrDL5riKBNwJ8T8ASvzu4egywJRUj4r7AvV9eZfcraux+paK6&#10;TgCjvk32D+WsDi9bAEZ9BccfyoH/0Lm534aNVgAoIAsgVJgtihyB5vnvsnO39Pn+BuV8+q1K/YeL&#10;h4/ats1b7N13PrIVq593gFFf4mlUWDaaBqwZ3DRtxjybOG6Kq/CRwye8wNIHygQCn2Tv0AQLzTho&#10;xkjTugy8owFMoKAAQMOR9/3KUg/1x8arPwc4qm5U3hhM6Pex0BIVB7eeKY7BOjvAjS3W3CL7jFsQ&#10;bH8VYJyBq66C3D8NMCqM/aZtAPsc7okkYdK++iLAwEvNwmirYFValAfLQgtk7pcECHd0Ih1ixcMA&#10;JmI3Uj7APYmFfgBgfxzss0Pswx8VACwFZebQnwKcaokMAKsA9A/5fZbIf3t0Yoe6wxIunZkeO3Ps&#10;lL2yepUtkm1ePHWKLRTIK8h/WUpH8drcOfaJAP7lnTfszJefWdOhXW6fB+n7dYAFmpQX1b1TWhgs&#10;tNTXAVYOjAJ76DEQE1kFvpRY5CTuqNB7OLyqDK4ol9bju1cLBbF+I1HgoL4lgldKWzwS2vtSv/tS&#10;3T8Al63g/UNA/aNS4FbV2R/AqxwT5QXgf8j2/qH4h+D9Q/Deb5Z9loX+Q4XufmuX3ct0S4kFMf3C&#10;2GggJtIAK+7quY/Ukr1tKxfAF67Y+YOH7Lcff7IPpMCr1rzoS+w888xEe/KJcQ4v9nm6bLUPq1Qe&#10;PFGKPF8AHzp03AssSufQALAKMtDQjdQuGCjMDvBwADg/IsCAEQAOgyjStjiCGx97I5geR4CzNjoB&#10;Nz2UEpFjii03H2eBAR/MEQEWNygwANPYRKNTi84vC73nAxxbodk6wPrP/WImvp8GGFcCwKhwbi2s&#10;PIA5MBZxp98XgLlnLvem4ebaPitIHxwN1lGDzypi/gvA1/UHuE1KuwOcZ59RYBRXVpebgLv6OsA1&#10;Ai/jALuF1gl2e5wClrhzfWRXQrDQqj1VkfikBuXBVASsqMnQtA4pzbkTzEBa641Xi6ZMdohX0Jg1&#10;ebKxFvQbyoE3PLvafn3nTbu8+SvLHNtvg1fOyj6jwKH12VUXiLHQCcDXrwpeJg1cJg+WlfbHqHJs&#10;VY6B2gpaweoRgRXAQEz8fk2Ky2sFWGaprSLCex9oSwKs90sFa1l1LsoVgvcPwK2SZa5udHjJff+o&#10;b3V4HWCpLwB7/kuowN1TYftdIAeAEyudABxz4ntEArFbaT2/iTpU1Vrp2fN2dt9+2/Pzdlv/0We2&#10;Sgo8fcYcGz9+ij395AR7RgCTAzMiixZoIJ6gvHjh/CV26OAxL7Rp1WPh9X4sZIvyvwRg4PorAHtD&#10;lgIYeC2COyKS78QcmMgHOECcAOzHgoXOAcwaWCMBprun07cMfWShdyb15wOcjgBwTpWDIgeAo42m&#10;7YaVOHr0PFronjTAjLiKALcrulTwAZiJASjpqLCOFvpxYnSAq7IA0yfcSjdStV4j780DmK4k4PNJ&#10;FBFggYnduQ20SaQB9hjS80FtdUJu0D2mE96rkzgo+9WvvA6AD+zaa88uWRLuviB4l0yf6nOAF0+Y&#10;6EvpoMCfrV1l2996w65+9411nDpkg1dzrc83Ba+3PGOjC/Uc5b2m9wCY6XqywAQQx9FS3oebgBus&#10;cgCVrqHbgKq4RwvzVcDV9poUlyhUflsUwuEtFrTFsselACtQFf8orw1RViuAFVJeh7eq0f6guyiB&#10;F9v8jyTv9dxX1xv7HBQ4UV9CQKLAjLryPDgJQKbxCnD/0LWlMeuuCtZtVf7dtfVWrhTh1K7dtmvL&#10;z/bNxm/txRffsBlM7he0BDdIQ4EB1+HVaxOenuTTDQ8KYFqY8wFmuVif1iqAUaPRAI5AAiA5cM5C&#10;h/7XdP9vDP8e39fr6QBmB15igCBkc+ARAGOdWWgvZ6GbAVhOD+WN9hkFzjZiyQk8DGAivh8gfjjA&#10;3fkAe0NBU8Y6FD06iF5ZBWKwo8cbkqIKh/WoCFqAscwPAhzhzQHca73KQ2moyghgxj23yEr7Qna1&#10;glXgsvA760Ize4jPMaijWwWMJXnu6CQGuyzF1cm/mwoH+HryXvIZb4RQrUn+zDRCB9gVuN9aGjO2&#10;aeNXtky57uJpM6TAU30c9OKJk23JxEm2RgC/LoA3CuDf3nrNCn7YZO3HD9jQtfMJwFeU9yZdR8p7&#10;gdcbrq4IVgUTCZi+x2QCn0AvYK8L2JuXpNIXFXoMsES0x95IJXjvOLQlHvcKpLiEAyyrXCzVBd6i&#10;APAfWYCBtk4A19k/K+rtHxU55f1HjWxz0upM3vsPWp295TkAzACOewL4Hi3QDrDUN7HQ5MJMbrgv&#10;ixwBRoFj6/M/dG3JjX9XwbqpstOtSrhSuf2ZPXvt180/2Ib1G+3ll9+0ObLHsfWZ3DdCPFlbv4m4&#10;VJlVLQ8eOBom2guWAI6g640AtwvgzhzAo8BL3FDFDRB9Oq5ehjAKYFSY127wvir4myov6e862Enw&#10;/ajE/npSkTjAKv8OsMokd4gIo64CvD76KqqvzkVQ4HYpciYBOKyJNRq8vjZ0OiLA2Gh9h/XCPA/W&#10;OfcZVfw34NX7Pfp8FuCQ/2asUxe1TzUIq2IAcL9q4+zqGDrB2e6kodDvOhbAWSXWd4c7VEPrj9JY&#10;Fe9X1CIFbtFzJvFn6gStLDPxAMBdstAJwA6vLkA+wB68r3CLrc/7mGhqMTmLXp1E/iMWulLW891X&#10;Xrf5AnbxlBm2ZMp0WzRpqi0YN8kWjZ9oKyZNstcF9+erV9iBde9Zxa9brevU4QBw4WWprxRUeW8A&#10;uFDwAiqrXVy2IaltiEs2pMI8fDEo8HXlujcE8k3FDQF84zINXkUCt9huF7AVwIUldkfA3i0QwAm4&#10;9wXtPcH7e2GltonyFldLfVFcQStg/yhXVAhYxT8U93ks5QXef0h9/6htkQKnGq0SgOlCcoCxzEn8&#10;Lpix0Hcd4iQXFsRMcgBaAsvs2wTou8rPbuo6dVZUKwcG4D2284cf7ZMPP7Xnnn/F5i5YYhMnTg1q&#10;m0AcAWZsNIM6GJEVAQYWBxjbqkIaLfRYAEcQI4xAALSe/yYAA4QDeQPVTdQ3+U783gMxHCqRNMA+&#10;tTEBONxsTPA26TFzdQWrtz4zj6BNebLsM5Y6LoETLfTDAB7U/2cEGZ+LEFMZAbCrr/4Pd2NwgPV+&#10;t8IBzjVgZWSdA7QsDIeF9lk82kFagSPAHhHcGHwuwqsDuKnvDjDOmiV1krwX5W2prlQEgNtSAHcw&#10;w4VJDarRu3XhbugC3JF1dkDz4M2PO1kbnQDcr5MmhehVYWSgSpcK2+kjp2wtd9KbMNmWCuClU2cI&#10;5Gm2ZJJCUK9UHvzGvLn2hRT4yGfrrHrnNus+c9QGGMBB/y8jsGSdb0h9r1+TuiqGUN6outjnxEaH&#10;QRhFDi0qfF2W+bqUGIBvXinUe8WCNoJbpih3WGPcLxKsAvaewL1XEuIPwevQKgD2j0rZZKxyKv5R&#10;LXCrpb41eQAr973vDVjKeRX3mtrtdwJwU3E3CYe5pdvuKO24m+mxu6iywL0rex2B/l2Pb6gAd5ZX&#10;WsW5c7LQu2zHd1tsw0cb7KWXZKFnzbMJAhV4ARZwgZgtgYWOALOGsw/EcYCDhe7T9fN56ToW7CRw&#10;5QMcgQRuCn42/yVkXX2OMN8TwOnPPxziPAutcs2xdAhUlvchfNgk8BKy1txaFIAzmZD/jgUwlj4f&#10;5PwIACs31vd6VXExib9X/4e7MfS4hb5hXVGB0wADzaAuCutK9bNKRz7AirQKA/QIgIFXPxrt87D2&#10;09si+1xTHQCuJip9rWbWwHL1jQDT/wvA3o0UAZaay9qgvg8DOCpxtNO0XNMnPUjNpQqJKYStTR32&#10;20+/2aJps22hVHfpVPp/Ba5UeIUes5zOWlno9xYvtm9ffN6Ob/zEanZttx4HODZiyRZLfa8L4KEU&#10;vENuna/qc1eVLxdYv0AdulIkqIsFb4mAVmh7U8+JW3pO3LkWwL1bUKHHFXa3sEqWGWhr7H5Jratt&#10;Ov4oE7yKNLwAG+OPBNz7enyPbU2r3atV1Elx6zP2u7b3GwStHt8W2HcE9l1BPFoA993mLruTQEww&#10;BhpwgfiO4q4q+hsqyKzSUSmAz+zaaTtkoT8XwC8L4AULl/qc4EmCF4Cx0BFglJjXGZGVBTgBx9er&#10;AsZ/FWAVavJNwGVuMAHAgJj+7FiBzc4CrMfkxbREMwvK79apXJcxzywdG+HlhmYZHR9dPbRAY6WB&#10;lyAnBmAapiKcAPxnEOcD3CO3w3xmFJj8F3gdYAZwMAfYm+o9/+30u/jReIUKs5IFz2nIuitbExU4&#10;C3AKXiC/7coLvDrZqK9UnNuFYosDwAm8et4iUDMs2E3UBnDTAPcAsPaF+o4G7VgRrTTHyCRsbgrN&#10;MLxmFchff/7VFij3dQs9dbpPZlg+fbZili2TGr84d559tGKF/fDay3Zi43q/X28nS+dcPGODBZcU&#10;V22YNaUUAMy6yl2yyy0nz1jd4RNWseewFe/Yb6U7D1jF7oNWseuwVe8+Zo17TlrbwXM2eA5FBmQB&#10;fUkgXy2TjS6XClcKYimv4P2jTPZYkALwHyXKaUtD/KNMNrmcaLR/VgrUqhD/RGmTx/cF8H3Z53sC&#10;+15lg93V536vQYUFsEC+q8d3pcq3BfgdbcmBf6f1WZXbvaQx657O1+9SE39dgRrf1vt3VEjvyM3c&#10;lpMJ84I7pL4tNtzAMjuVVnnmtJ3ZucP2bNnqCvzii6/boqUrbfrMua7CABz7gQGY1mgez5m9wA7s&#10;P+IA5xqPUL0bgqZH5VIWXcdFow6A3c4Dl+2N4d/1/TthDHQP+eMNfZ8phioDghgI42f98yojAViF&#10;Kv4IcAyf5ZQcC99lDD1zAzIJwHGVSM99UV+dl3adE7aob4w2lX8s8GgAPwxiACaojADXQywE9b1u&#10;XXqvU9sswN5Ur5oEuzkkeEcCHBZZTwPsOfAoAEf7fFN/eLijx/pkObrqBTCwYplj6Dl3nmuj9Vmw&#10;ev4LwMp9RwKs/Y0C8FhQ3xkaCTCNV8yq6lSBZNWHrd/9aPMF7pxnJtjcCRMFsQCeMddWzlKooL0w&#10;Z569u2SJbX3zNbv43Zd+T94OVpq8fN5vQwLAQ4UF2hZYjyxz06kzdm3XXjv1wzY7sPF72/fpt7Zz&#10;3Zd2cMO3dvjzzXbgs2/t2IYf7PyX2+zKtzus8tcj1rz/lLUfOWvth89a57ELNnCWhi1UWLmulPcf&#10;ssf/JJ9FcQG3VIoLvIp/VjTaf1Y1e/xTMAblbckC/Idevydo7+pzd/X8llT6TjXgElJdffa6KoBB&#10;VQ69+r3+knrrL23w6C2us4GKZhuuZ/kcKavAvSlwbghslPeuFOaOFAbbTF58Q4V3uKHRBnStusrL&#10;rfrsGTsnBd65+Xv7fN3n9uprb9vyVc/ZdCksXUkRYsB1gKfM9O38eYvt8KHjNoxrUu4ZAWbmka/N&#10;JoC7dDwR4AhhOgB4SAAz/tmHTjL2GUgSgJmc72CmvsNz4L0+BsDp42CRCxhBeVsZdZUATENVprVd&#10;1hn17ZZ97hS4Ul8FADMRgWmB/1cAY50FMH2/PZwT/bcefcYBJjeMM5Eo6H06iOvKc5gMwC1KWIoG&#10;Ox0AFqRReQGYxyl40wCjvswm4rae3OuIoZHcOiUNcEYXPlNXm8BL368sNAAnE/uZ1H9T+xoN1NEC&#10;cHORA9hb16UetdWN9sWnG22W8t85z0yyeVLhhbJxy6bPsRUz59gqB3i+fbRypW1/7227/P3X1nx4&#10;j3WdOy6lPW+9Vy9ZX8FlFfzL1nHpklUePm5Hv91iv6z7zH5692Pb+tbH9qNi61vr7ee3P5GKf2g/&#10;vPK+/fLaOtv55qe2953P7djH39m5jT9Z4fe/WfUvB61p13HrPCh1P3PNhi8USZErXHX/KVhdfRUR&#10;4H+ivBVS3Mpm+y9B+U+PjP2jSjlupVRW8N0rb7bfy5rsjra3BPIttmXNdqO0Sc5BsF7T+T5XapUH&#10;z1vJ3tNWuu+slR+8YCUHztmVPaes8PB5KztbaNVXKqzyUqlVXam0WkGeUWUxKJhvd/QLYEZp9Xnj&#10;1ZAAHlIF3VlWajXnz9nVgwdsx6bN9sXHn9tbb77vy8xOYsDGJOW8rM4hYOlSAuYpSVcSk/qPHztt&#10;LOsaAfZhlFIcX5sNgFFgFeJ8gG/fuOdblHRw4HYWYODwgRkq6EA8JsCEAGb7AMCJC2A5WUYpYuVZ&#10;4pZbpwT7LJWlq8jVt9shdvus93xKruAGYKw/o6wAMw3vXwE4NGQNZwdv0PIMvN3ajgRYBwfE/bIB&#10;N1RjACBzagE4diU5qGMAnFVgQNaP8X1u0A3A3fQrK+kH1HyAfRK/4G1jQTu9HkZiSYkTgMdS4NEi&#10;H+Cbg4zk6fV7OzGWtrKi1j5fv9FmTphiM59CgSfbUod3nq/MsVIQv7Zoia1fvdp+efctK/lli7Wf&#10;PGjdF09ZbwS48KplLpyz0oOH7OTWn+3wtz/Yns+/sl3rP7dt76yzrW+8bz++9p79+Mp79sML79jW&#10;F9+zPW9+Znvf+Mx+e3WdbX/5I9vxyke2/+31dnr9t1b63W9WL5A7BHHvCeXRF0vsXpFUWNDeLw4W&#10;Og3wfwrU/xS0/6UA3jTAwHuvXBa5RPZYMSxYh65Iac9XykWUWtvxQmtV1B68aFd/OWwXfj5oZ77f&#10;bce++dWObt5h+775xY5s1fNfD9rRnUfs4K+H7PDuE3Z4/2k7ffqqlVxT2lMnaGnMkiLdpmzUB4C7&#10;Kyqs4fIlKzl+zPZv+ck+//Aze/nFN2zu/CU2QYo7frLAVTAumlbpyVNm2EQ9p4uJSf2nT50PCkzF&#10;mwAMOJ1K6bIAqwyykmQEN8JLoMBpgK8zZkBlIqrwXwU45L/Y66C+VCKsEYd9doBVlgLAbR5hlpD4&#10;ESvefYR1TuAlOvQax00fN2DmAzwWxGmAubNEADh0HY0AGPvMtEG3mSmAscAATEs0y9HcYEAFwKYA&#10;5nGENxva6W0dsNtnBlHoT7BMLIvMddASLXDJfx1et8/BMpMjtwtgV2IsdJ0snQBmEj5A/q4THkHl&#10;cfp5jDTAdCVx46tB5e/tjbI5jW1WUlRhX3z2pc1W3jV73BQBPNWWTFP+O2uerZg919bOWWDPS4HX&#10;r11juz/+wGqV/7afOWLdlwTw1QvWIwvdffWy1Z08boV79tq13fus9MBhu7Zjt53b8rOd+OpbO7Hh&#10;azvy8Rd28IMNUtxPbM/bn9qh976yo+9/bcc++MYOv/uF7XvzEzugOPzWJ3bqgy/syobvreKHnZbZ&#10;I6U/edluAHFhtf2u+EMQ/2e0zw6w7LOgJXIAZwRwa1BfxZ3iJuXZ1dZzstg6jxdY25Er1nL4ktUf&#10;kOruOGonN223Pao8dq772vas22w71n1ruzf+aPs3/2qHftpje3/cab99v91+2fyL7di6x34R1L9u&#10;P2D79p22s6euWH15nV1XSnJL13VYAA831FsfvQrXrngefGrHLtv0yRf2/LMv27wFy23K9Lk2Xk7n&#10;aTmeZybKStONhCoL4vETpvkdHc6fv+IA+y1PHGCBKBGgTDrAsvCsxuEKSXdQOgTgsFKngX7WgGYU&#10;U9LqrM/+OcACVuHv6Tu+9dBjVSIsoscsKABG4NpUlpgrnwM4qK8Pn8ywjlwO3ni3fmzwXwU4gpsP&#10;sEMscezTa72y0N19t9xKO8DYA04ULdED7QHgW8qNHUIHWHmQoERxYwCw3xVBB5YGmEYsvot97lUe&#10;AMA85s4ITCxoleK6dU4AZvxzBDhMagjDKNtrG3xACbd7AcYIbTrGAjj0AwtgTohqzw6d9Ja6Viss&#10;KLVvv9osgKfZzKcn23xZuoXKgVfNW2Sr5s63FdNm2YvzFtqGF1+wI19+ZvXciOzCSeu5cta6UWAB&#10;zK03a48dtrpjx6z++EmrO3rc6o+esFqBXL1rv1X/ttdqfjtg5dv2WPGPO+zq5u124cutdvGLH+3K&#10;lz/Zla+22cWNW+2C8uKz6zc5wNc2brHSb7ZZzZZd1iW1Gz511W5dKLY7l8rsfkGV/VO5KSqMrUaB&#10;0+pLoL5BgWWdZXdvXq22gTMl1nXsmrVKbRv3nrWK347aBanswU++s22y8z+/vt72fvSNHRS4h3WM&#10;R7bovS2/2b5vlct/t932fy9F/mGH7RW8B389YCeUt1+QzS+8XGIVBeXWVCZ1JwfWNR2qq1EeXGlt&#10;Rdes/uJFO7Nrt235YpO98eo7Nn/hCs+BUeFxstHjdc6fUcU5Sed6kiz0RIG89vlX7PzFq76GFRD7&#10;LU4c4F6Vy7YswMNjAIyCDuu6M4HfAVaZdBVVGWFSwlgAO8QEryvovfBBHTwGbFwAfa/tTPTpdohZ&#10;Ky7Y5zYByqirmPt2hIYrGrlU5rHXrbLXrMgRAA6AjgYw8a8A3JcF+NaDAA8qt7kl6wKEjKAakAXg&#10;XkM+GisqbxL5AMdW6ND63Cn73OIqzJ32B5jPKAVGcePQSR8+6fDGm5AFK+2WGoB1TEwnY34vgD4M&#10;XiINsM8J1h/l/2SY7lbXYmWlVbb56+9s3uSZUuCpDvCSGcp9Be2KGbM9Xpy/yD5/6UUHuHr/Dr9z&#10;fZfgBeDuyxesgTvXnzwmVb4oW31NufFV67+suHBZinfOuo6fVZy3jqPnvIEqc+iMNe07YY1S17rf&#10;Dlm9FLDu18NW+fNeK/3hNyv65mcr+3a7VUj9Kjf/Zg0/77Oeg8oHpcS3zxXY71fK7T5K7C3RAeD/&#10;lGVOA5zOge8I9sFzxdZ99Iq1H7igyuSYlf50wM5/JXv88Wbb994Xtvfdz+3oJ5vt9Bdb7bxy8Uvb&#10;dtuFn3ba+a077eqvchX7jiknPmWlR85b6clLVnOlzFrKGzwPblVF2FDVaLXFlT4NdLix0QZ0vQC4&#10;q6LEWgsL7NqRo7bt68324bvrbNXqF2zW3EU+sX+CzvvESTNln2fb5GlzBPQMmzZnoT3/yht24dI1&#10;gXfdW6L9XkX9oduGflcfnwDAKrxjATyka+4T+IFF4EVYYx48FsCxbzhAG0D2zwlg8l+G34Y7RQSn&#10;mhHAvsh6kvsyQwiAufG2j4dOAA4RAAbC0aBNRwQ4H+I/BZj8F4CxB9QwQw6w1FaJdxrgMK3vzwHm&#10;9p3MPsI2A3C/wL2u5wzmQIEzKG4CMGtAe+u04I0RAW6va/R+YNappj8QKIE0DfFoII8GcGttk7U2&#10;ZBzgjZ9+4QDPV0EC4OWyzWukwKtnzbVnBfJzcxfYR6tW2uGNn1rdwd3WxZ3rE4BbTx+1RhZjLyq0&#10;W5VVdruq1m6WV9lwUZn3+Q6eF9CnLwlkwX0KoC8n20vWfeKiQ03Lc/uhs57ztgrshh2HrGbbPquR&#10;da39cY81bt9vHXuP2YA+e/P0FQFcKoAZwEEe3CSAW70Byy10TVsWYIdYcatAMJ0usPZ9Z6x510nt&#10;/6hVqVIo2PSL1B8HsFWPf7YS2eQyuYTqnYescf8Jaz54yloOn1aufFEVVYF1XSuxjsJK5baNNtjQ&#10;Zbe7VDn3qIB1DOraZKy+uMrqCwqtt6raBgG4ptIGa6uss7zUqs6fs93Kg9e985G9/MpbtmTFWqnw&#10;QkE8xyZNnqMceKaNmyhFnjzLZi5aaq+9/5FdKSjxxh4HWArMTc684UiwBIBZEikAfOvmvRHwpgFG&#10;gdMAo8CjAZx9PCrAKDHHEPJfYkCixL2aWGCOex/5TCOsswD2riOB3dTM/YtyADMTiXW+ogLTTz0a&#10;vMRo8P5FgKXAqt1Q4O6kD5gba5MDXxfcKOmATqQ3Yunk5uAdOa0wtkLf1EUYkuXmdp7d+qODqrWu&#10;689jozsbGi3j/bxh5Q2WfcU+A67PSlIeFQCutY46pgF2Wr/sC7c8HUuF4wCO7EAOnXxvCNHnfTC8&#10;/l9rTZNlmtqtuLjC798DwPMmTrdF04J9fnbhUsG7yNbOnmdrZsyyd5Ystv2ffWzNx/ZLYc9az9Xz&#10;1nnxrGVOnbDrJUV2V07BV7mooZ+1xm6XltsNFcBhQdx/5rL1Cdo+wQfAAeIr1qvnvaevKie94NF1&#10;VJXCESm2gO6QSrdL8dr3nbT2vcetc99xG5CKXz9zxe4I4D+Kqu2fWGhZZBT4vwXtfwKvRw7g38sa&#10;7ea1SusXwF2HLljbgXPWtOuYID5ojaoomnYcFtSH9Vsn9ZunVZGc1nGc88ql/9xV67ugkBL2Xim0&#10;/qJyG1Sue7O+zW5n+uyO4L03eMf+4LxzXlnMTv+9paDA+qoqBHCFDdcq76Yx6+pVO7lrj32tPPj1&#10;19615atftDnzV8gyz7UpAni8wzvTZi5YZvNWrrF1X3xlBSXlPtrIF7NTuaJ7k/H5HSpD9CLQj++T&#10;+bnGNF4peEzQDZTtQtKxpecMPwBwAr5b5+Sxf1bvhUXygDjY50GGY3b0W79cIFNReyhL4oSuI1dg&#10;Bzixz0A9IiLAYSLD/xXAVCQKphx6mqDwhixtH+kVsD2q3VhSNg7iANYcwMqBdSJHAzjCOwJgfY+1&#10;rJh9RP7L4nJMSfS75jc0CVDm/eYBjIXOwksjVp11Nch+t3YLYNV+sjGjqfBfAbhPNWRzZb03YpWV&#10;VdvGTzba/Gmzbc74qbLPc23tomX2wtJV9sLCZVLf+fbsrDkJwOsc4P7LZ63/2gXlwRftRnGR/S7b&#10;yPrK96pr7G5Fjd3hHkNFJXbjWpEDPCgQ+gVez2nBK2j7lDcS/WdV0LXtRpFRaUHTLYh7ZbN7tAVk&#10;nvcJqP6jZ23o1CW7ce6a3b1Wrhy41v4z6Vr6rzTAtSH+EMR/1AjgiiYdS60NYKGPXbbOo1J9+ppR&#10;fdlyKorOw6osksf+/Ah90ToOKW/f+Sv6vwXWf7VYLkP/S+ftjgBmSdnfVdvf03n9p9Tvn1InJjHQ&#10;Ct2vyrarvMT6q8ttSAAP6HlLYaFdOHjQfvzyO3v7zQ9s5dqXbda85TZ56jybggpPVcxcYNMF8KK1&#10;L9gX32+xQlWC2NFh8lcVThZTRFQ66EEQDD2yokO6psAWW6AZ0AGIAJxtgdY1H+b6J5/zSQoJPAHg&#10;nHqPADhbhig/svCAA7wKv2+2AGJEFbOMGBAUWp8BOIy8ehDgtqwC90mAWIyPSmQsiCPA+RA7wHLE&#10;AEyKwf8D4F59rluhHLjfT04aYCYvZHNgGrZkEfIBZqxxGuAYNwQw+W6P7ARL4vD8Vh93KAwAB3jj&#10;0jnKf8l3BW6b7BePeY33epvbZH8DvH4S9SdolMIijwA4D+IswDpRWOheuYvGMimFLHS1CuTXn39j&#10;C5T3zpUCL54+29ZIfV9Z9ay9uGSlrZkz116YN98+WLHCDmz42FqPH/Qx0L2sg1VaKGDLBW+F3RbE&#10;twQx9xe6VS7lKRS8Vwtt6GKBABYEZ6S2in4BOHyxREAVZkHuOyOVQ41lq3sEb+9RhZS4B4BlrfuO&#10;nRO8F234LBP/C+yebCzw/mfSiJUFWPFfde32z/p2u18niNkK5ptldXZd0A+dL5YSXwsuQIpP5QDI&#10;bbLthCs+AcyqMHoEcO85OYdLqoD0XwblVrjl6B3GTbM6Zd9tuydI/gnEsnP3VLn/rmt6t73Dhhsa&#10;BLKUX5UwAGdU0V0+cti2fvO9vf/ux7Zq7Ss2bdZimzpjoU2dPt+mTF9gU2cvthmLVtqSZ1+yb378&#10;yUrKVIGr/NHqy8CJPpVD79oUwB2CwdfDUkHPBxhFHQtgIgLsK2w4wCPhfQBg+qGVGvptXVT+aQnn&#10;eAiWvAXKdP7L7KPYdZQOWqBZjM7vziAFB0TgBGBAfhjAaYgdYCm4K7COYUDv9asydRXW+48wQ6c3&#10;D2AsdMyBWSCd7qSHKTDKG7fYZW5r0i0FJv8FYNanSivwSIBTea+eE4zcwrZza1LAjTUhtSIqHAH+&#10;fVgQa3tXF2E0gBkQ3yeAG5SvtdZnrE65MI1Y82fOtbmTptsSbZ9butJekwq8/9Jr9tyChfbs7KDA&#10;+z79yDLcURAFLrignLdU8LJIerlsc1VYLL1c9llAXy+WfVahH5D6DqCuUjSUrU0K17r/lDXtPuZW&#10;lm2bbHK3Xu9DfVHcI+etR+D2HlJFcViBAp+4YNe1rztXSux+UVUAuCRpha5gEEfG/ru23f67vsP+&#10;s7HL/qu51/67pc/+q6nX7gnm22X1dutatSAu9b5lrDq/2bVPwO45YR06hg7B24kCo9A63u6TF1yB&#10;+y4prhSowqq020oRuGcSt1f5o1fgyqb+U9byD1X6f0iBf5fTutvOKC0GdNQ6wL1KhzrKSqzw5Alf&#10;WoeVOVasfsmmz15i02YusumKKQJ5xsIVNn/1C7bypdfth22/Wmm5yoHAoNEoDJwIC0xEgFkPi8If&#10;wYwQAyQ5cASYAn6dMpB8LlroCHCElu/kA0zZQSC894JyJzbYUgHgDFBglDenvj3BPitdHAlvq0Bv&#10;95U0uhBI/R9GUgEgLiIf3j8D2GdX6ftBheVOEoCJR2gkonbrVL7ZK8s6rB8E3lwjVpff2wiAYx9w&#10;eghldiAHFlqf4Tt9qpF6lczzXSbk8136kjvrmwVrvXcRBYAT9U0B3CHAuTUo1psTGdYiCrkI26jC&#10;qK/baV0AIj7nIkSIAbhf6UG91CSjnLq5ptl2bP3VVi9ebjPHT7H5k2bYc0tW2BtSgY9fe8deXLDI&#10;npsx296cP98Ob/zE2k8f8VUoB5m0X5nAK8t8t6JK4ApixS2BfEMKPHjuoqA9bfU7D1jBtz/b1U0/&#10;25WvfrSrX221a5u2hfj6Z7v2pdTmm+3W9MtB6zlwxrqlgF2CqYeBHAcFssDvP6n8V0p+83KhK/A/&#10;ADj2A8sm/3d1q/1vKe5/13cK2m7737K4/902aP+d6bd/NkkVKxvtxhXlsGcLXeVdafdKdXcftY49&#10;xwSxYv9J5ciCWJa6EwXWbw6cv2xDgneooNgBvlktgBs7ZaGlwL037R86n/+pQvOHroVP+u9gbHS7&#10;q/CNJlS42vqqq61D56lIAP+86Tt79731tmzVCzZdCjxD8M6YIYhnL7W5y563RatetheUI++lC65a&#10;yi2AyTOZfELXEdbZR9Hp9V79JgvT3bwecl9vfJKdDw1a90YADJwOdxbgpBspAT/kz4I3FVGBEQhS&#10;Ly9zYmNI0NAfnA8w6tshcQhL57Rmh1bm1DdM5I83VosQM9nioQCLJQ99LqxSKfX174bv00XWr8/l&#10;AFaN5wC3dkmBBbBOFA1RN/Ul+oEdYGAShLH/N22h42AOz4EFK3N/swDTgCX7zDBMGrPIa9trG41B&#10;GmMB3Cl17tMFQ33dButgI8Aca1ThCGx+RIAZC50FuKTCmqtqrUMqfO7oaXtbajt3ykzPg1fNWWiv&#10;ykK/tvxZe3XRUnteAL82e7Yd2fipdZ87ZoPcPkWKckvqe1cFk1uVoLq3KwFZKlVYbL3HT1ntLzvt&#10;yqatdnLDt7b7vU/s1zc/tH3vfuaDOXa8+ZHteOMj26fHZ9ZvsqsbfrBL2lZ9v9069xy1zr3HvOGq&#10;R0D1Hj5lA8fPKv+9YrcEE5P5/+ETGRgfDcCNArjF/reU9r+kwP/d3BUA7hiy/yOr+5/MHiqvt+FL&#10;JTZ48op1qYJo2XXYMrsV2rbuPGRNOw9aza/7rXjrDiv4cYddU5Rt32sth6TMJ2XnL8hKKw8eLlEl&#10;xUym1l77QypwX4CwXjSrdfyucvG7wL3b1ubbWy0tNlin/LtWDkoqXHzyuP30zXf2pv77kmVrbaYA&#10;njVnqXLguQ7wojWv2uI1r9h7H39u5y9csTpV3Cy20KmCj/JmVFZ8BJ0D3OYtwb6yJMBF5XSA7+vx&#10;/SzAg7rmaYDpRqJPma4pnkflzr6fBBUCM9loO6GMIWwAzA3WfESWwGFVDGYdcfPuLMBS2pHqS+NV&#10;GMDRK/fps4kUEeJopceEOAKsiACzH+5IGFU85sEO8KA3j/f4bKReQUw3EjkwQfcR0wmHdPJ8feYI&#10;bxJRgWMDFnnzkL7DqKs+/RmGYN7Q9xxgve4A1yQAMwMJaGuT0GMatTrrGn34pi9P6xDqzyoHSOfC&#10;6RbpNLxEzImB2AFu67GG0gprkEXraGizokuF9vn6DbZw1jxbIBu9YsZce23ls/becy/b2ytW2bPT&#10;Zvh84ONfbbCus0dtSADfKRe8leX2u7Z3SkvsdrnstOJWQaHAO2jFX3xr5z/7xg6t+8K+f/ktW7d0&#10;jb02c6G9MHGWrX16uq15aqq9PnWBrZ+/xna+9L5d2fCdXfrkG7u4bqPVbt5mHb8dsPYdB6xrzxHr&#10;3nfE+g6fsBtnL8pCXzOW1PlHaZjA/88K5cBVTfa/azOJAnfY/27psf+nY9D+n54b9v92DUuBO+xm&#10;Cfa50C15m4Bt+XWvNW/fZ42CtvqXvXZJFc3h9V/avo832rZ3P7HvXn3fflHlcvSL7+3YF5vtpNKM&#10;y3IqtQdUqVy4KpdR44vf/VMVKfb5nsrE3VZZa1noXKjSbWRYZZ31qSKuOHPafv5ms736yjs2b94y&#10;myGAsdATJs22mfNW2ELBu+jZV+ybLdusrKzK6pVvZwQwa1/RddRa3+QQ5wAeCIMzAE/g3r51P4k/&#10;BGwAmBZa7kgYW6qJMKormeWUBzCBGnskZYYFEbmLJUOMCeYBA/CgyjAAk/vGwRvk7ACbD2+cAwx8&#10;KC7WF/gAOLZIjwawB7+vSANM91qcTuj3BWaf+q+9qrAEsKRZ0NJR3tvaExRYP8RoLLqD0vOBR8Cr&#10;H/HJDRFg7XgEwIqRACsfSAMsBR4JMI1XtcldFHpd7UOf7p2cpdFFJCfJb8zyXDgPYCb3o+BD+j8N&#10;soN1gri9rtUqlQ//+vNvtnLRMls8TYDNmW9vSoHXvfyavbl8ua2dOs1enT3Ljn/9ud+J4UaRctEK&#10;bsvJfYaK7G5Jof1eWqwc86ps6H678PFndvK9T+3I+xvsu7Uv25fK67549mV7ccpsm/v/ecyWPznZ&#10;Plz6nL0wYY6tn7fGfn3uXbv86fdS4G/tzNuf2tUPP7fMTzutddsua/9tn/XsOWw9e4/Y4ImzdvPi&#10;FbtXVKbcVwCVMktJVlr2+P/Uttn/aeiw/6P89/9IHSPA/w93UqhV+lFQJht+Wcp+3Jq138Yt263+&#10;h9+sTIp/Yt3XtuuNT2zXOxvs+1c+tNdnLrO1E2bbi9Pm2xtzl9rrUscPFq21rwTYrnfX28XNW616&#10;z37rkr2+o/TnD+W8nvu2ttk9VbQOsvJA4rYK8XBdvQ2ocq69cN5+kQK/8uLbtmDBCpst9Z2hmL1g&#10;lS1Z8bItWfmyrXnpLdt/5KS3Tfz/aPvLbjmubV0X9H+oc+89i7wMki2wZVlgEpiZJDNKBlkGGWVL&#10;sizJFjPjZGZmZmYSrbX22aedut+q6kf0et4eGXPGnJry8j7V6kNvEZkZGRkZMZ7x9t4HFXFuAaw2&#10;33LNNYUnVl5YhAqXuQutpTY7NN/ZJLgywTwAwIELHQAsNxsXm3IhZdUUPVJgJbNmA7hbKs42BFiV&#10;vgQjjMU1ta0GNWgwQgCw+jyjvg5wsARvCG8IsCZiF3SBkmqJUy2wFgCsGTYU284Kr2wWgKXAamKr&#10;0/djcfAkwK24RI0UcgEsF7q1CneZm6URSc2810SNo1UCA0VU/Bt0pfS4V/Cy7wuQ8bm3ATvAZQCM&#10;SwW0mhUjABg3nYehDhqy0IWujiiwulDWcQPkPvdSYwpIn+NKf4yb2oKL2Ip14oZMAozr4zEw+4EB&#10;srb6Lg+zjf+nLHRuUpqVEQMX5hTbuRNn7N2XX7XHlz1ozzz4sK159HF787Enbe3K1fb8kuX24n2L&#10;7My3XwLCBetIS0BxU1ChZOtOT7SeVK2WEGcNh45Ywqef27F3P7SDb31om1Y9ZV+jvOe+/sk2vfSG&#10;vXjvcnvkL3Ns7ZJHLX3/WXsBgN9f+qT9/PTblr/loGX/sNtOvv6RnX19nRV8vcWqt++x6h37rAFX&#10;t+a3/ajnUeLgC9bPdQvgYY0Rzsx3gC8XoMBFVTZeUmMTFQK41a42dtk4z647u8Ba8DJqiW0rfz1q&#10;JT/9ZnnfbLXMTbj3739uO196z3at/dh2vLHBPn7sZXvzwSdtxa3z7fnFj9hTCwkruOan8RpeXLDc&#10;1q94ynbw34588qXFAXLpoWPWQQjRV15u3QAseHsptP2VNYBd71C3Uzk340oXxsfbL9//aK+tedtW&#10;rX7KHl75hK149Bni4ZftmRfftBVPvGBvr9tgCYnpAFBpZYWlKG6gvGWco4wyon250ZMA65lGAA5d&#10;6OkKDIQhqJQF74klBdZ3ea+H428AmOOnAOYcUjqJBVuPnSlrgk7T2lQSklVVNjjAvmqggxtug04c&#10;Sl5pPiu57b5KooCj/E660UpmzabCMXhvUGABDI+aEysAGAV2FW63W1TA5ZrW4A5o4Ltm45D6TgLM&#10;hUYBdpsBsG/5XDNwTAdYzU8zANaKgdSw6o1VLYBjKuxbam79Xhc1Sy83LVBUKWkQl7QBr8xn6eCB&#10;BQD3Wx8PQZloWaDIgRp7QqK+3cqyiyyLeLIkp8hK8kosOzHVfvrsc1sraIF3DeC+sfJRtxcA+LWl&#10;yyzll5+sPfkicWC8dWYmWntqsIxod1I8MeoJy/l2s51+d50dfP0d2/Tgatuw+AE7+cGnVn38vH2F&#10;a/jcgqX21NzF9szcZfbBihfthXkP2CcPPmdbn3jd6vaft+r9ZyzhI9zotz6yC298YCXfb7E6AK7e&#10;sduqf91j9QcP4UYDcGKajWTk2mgWLjQAa+K6sbwy3OcKG8NdvgzAcp2vcj/GKFzduLvNxM91xNOV&#10;Ow9b0Y+7uNatFvfxJtv38vu2Bzv0zud2+suf7bOn19ibuLPL/s/b7fzOg7Zzwze2/P/4u704f5m9&#10;cd9K+xzP4bvn19o3T79iv76G5/DFN1b8217rTMcjKSmzHpSnB08rALjBeiuqrCvmRhcmJNr27zbb&#10;q6+87v2hHwHilY8+a48/9bKtBuIVTz5n3/203fJ4HlWUPQ0SqChUV83iGLylUzEwcaYSOYp/u/4A&#10;wF0ossPqAEuBg04cglUAT4OY97Tt6gg7cAAXnmQIcJi9DgBuAl4BjCFsFWWCNlRfudFcM5WaYBN8&#10;3mSECdYmyq8DjMhpdf0bVDgC70yAG+AvmJWScJdrCgAOembdIjh9Sh3coVpupK+jy3tKXGlyu+ik&#10;dpNJLH4gBHjS9Ln8+6oA4Ab+TABwLIkVA7iSh1NJDauJ2x3aEGBMy4DK5e1q0lIqsWSUAwyI+sO4&#10;0W3VVC5UOpNx8AyAo5Pe+ZBCzlVVUGoZl+KsOCvPVViKfHLnbvv4hZfs3ceesrdWP25vY2+tWm2v&#10;P7zC1j+6yvL27SSWjDOfiTI9gUJLLMh++7nTVvLzz5b0yWd25v11tufFV2z7Y0/bzqdetIsff2El&#10;ew+7Yr1092J76vaF9vTt99ozty+y1+95yNYvfcx2PPemVe0+Zrk/7rSzb39sR557zX7FdY176z1r&#10;+u2AlWz52cp3/GL1hw5Z25kL1peQivpmA28uCpyHAhdNA/hKZaNdo8K7JoBRhm4gbz4bZ7XqHrlt&#10;txVs2WXpeAV7nn/d9uC+n3rvC7v42RZL+nEf//NFe2re/bby7/Ptx/c+sfdRxWfuvh+wX7NNXOe5&#10;b7fZoXWf2ycPrLZNKx6zva+8ZvEbvrDaI8dwp/Osu7jUuim8A4RaUuA+AO4pLfXRSRWpqbaDSu65&#10;Z1/yEUkPPPio3bf4YVu0+CFbToWnwf5nT18MmmMoZ8o6C+AKj30D5Q2y0JUAXOOdGZSBVswr6+qU&#10;CeKpGFijkTQqqZOQyt1lAQk8glCvQ3hvUGG38Pj22EIHQQZa35Xya4STZoZ0eDHFwiG4wTZwpasJ&#10;OQP3md9FhEKAlbwSfG78FwEcAi6AA7W+OcCa1F2/r+9OdqvEbhEMTZAtF9oVmEIg9W2lRm3kxjXP&#10;BjA2DV5O6MMIYwBLfaMA67szAVYSS9CGVovb1VhWbe0oppQzmozSa29SQnnbiPfa5UZzA9yNlupO&#10;AxiLAazvCX6NasqMi7O8VLnRJVaeC9AU8h/eed8+fupZ+/DJZ+y9J550gN9Zucq+fO5pqzx50Loc&#10;XFxmbaXESZes4fgRK9j8o6V89KldfH+9XfxgnaVRqJM+/cJOo8CnPt1kxz/6yjY+9IS9jUv6waKH&#10;7MuHn7IfVj1vWx59wc6++xnHfm3n3l1vx4kPjzy71o4/84pdev1dq/t1H3HwbqvctQsXGoDPnvV5&#10;pIdQvKHMHDcBPJorgCttvLTGrlY12TUlsBo6bZRn2ItCN51PsJr9x6gI9ljVnkN29sPPbMvKZ23n&#10;s2/a3rXrUOAv7NjHP9pHK5+3J+YscmgfvXOhPXbHQnvngcfti2fW2sGPNlnFUbwEjXd+7S3bhx1/&#10;b52d5T9n8v8btNoEz1EAK/6VAgvknrIyawXgKlztvZu32QvPvOhLiD7ywCp7aOkKe3DJCntm9bO2&#10;hUqlmHBGPZUEsA/Vw4WeDjBWHEyn00y56ATU7s4hAA4sgHjQs9BSXgHsLnQMYCWuwjbg2QB213k2&#10;gNWX4fcAprJyBXZw5TYHrrNcaillM2GjD8jguzMB9nmdQ4Ad3JsDLIsqsH7fE2FRgMMMbx0XJAUW&#10;sBqMoN5XDcQeLVxsCLAnrGImcLWMis9CycUJYClwMI1OuTcjKfMs9ZVpWp4gBsZlAmIN2K8m5pVJ&#10;jetcfbWgd5CgcgUVvDJeS3EV+7aiwrLJTh0zAA4TW5MAy7XiP+WlJFtuYpKVo8DVpbVWmZFvBwHv&#10;h1fX2ucvvmwfPPWUffD4Y/buww/b5ldesKaLJwFXrnNCMBe0llSJu2C1B/dZ0ZbNlvPN19g3lvv1&#10;N1ay+UfLJ95L3rjJzn600U6+i7KueceOvPq2nXjtPYt/f6Ol4cKmf7LJsjZ+b4nrN1ryR59bMmCl&#10;ffSl5X3xgxV9u8Vqd+2zpv2HrW7fXgA+7OsG9+CKDgKwlk0ZQoWHs/JtNK/YRgvLbQyAJ4h7r1C4&#10;rwLwGO50N65288UkKpqzKP1Bq9l3mOv61k6+sd72v/qe7aDS2LXmA/t1zYf2wxOv2PoHHrV3gOpd&#10;AHsPwD576HH77rHn7cwnX1naD9sse9t2K8Odrzt73soOHbWMn7ZZ6g+breTIIWvOwJXmWQvgAe7x&#10;IM+7t7zCOkqKrT4n147+ssveeGGNvfD487aGSuqN5161917gfqO+lw4etxo8iBqVO6BQ+VPWWS70&#10;dAUmppSQULYEanfX8CS4XYIY0/vheOBWeV0Ck+evsuRtwJQfhxS3u0cWgsz3wiy0ANZ3dLwA1uAF&#10;Ja4EWKfOHQKsCgfzbDSxb6XApaLRthp+BJsA1LS0GpQh07rFAjbskBFC6J06uN42fsMB1usIwFJg&#10;TQYwBXCwtIoDHIMYgFXj4Jsj/VpEqolaVL2mGvHlg+6MU7NxuPEHw31B7eobA1gzcWgp0UmAgT8E&#10;eCqJBcBqC/beWLjRxMI1xMSagL2jUSOeptp4BbIg1tZ7VuEqKummMZqqeKIAhxCHAMv0vc4mXCsK&#10;SGF6mmXHxVtZLuqP0lenZdtF1GXnm2/Zj6+/aV+9/IpteOYp+2T1Ktv3wTvWlngW1U30lRg6tBph&#10;8iVrPX/aAa7auxvADlrDkcNWC2yVu3ZY8dZtxJvbUGcK/dc/WM4X31k2pm3+JgDHiohFi7772a3k&#10;h+1W/uMOq/hpp9WglA3AVrd7vzXs30/8e8Cajx2zzvPnrTcp2QbSMiIA5wFwkY3gbo6WVtsEheoy&#10;nokDjDvdh4fRnpxpjWcuEmcfsco9B62Q38j6crPF4RmcpTI5+95GO//eBrvw9id2Dtf59Do8h3Wa&#10;XGA9HsJ6i1v3maVq0e1ffrXa4yetRd1EuV9tqZlWS1xeeuSIFR89ZI1aHRHVcYDlRgNwjwNcYk15&#10;BXZuzz77ZM2b9tErb9vG19+z79563za/+a4d2PCZFVy4ZNUlVcBLyEUlpM4bAjiIf/HSIgALDLWn&#10;ehOSgJXqRgFmfxJgyoS3AwtgwSvPLQJwd0x9J1WYctOJuWLzHXXYUD9szSMeAixXWNB4DMy1RgHW&#10;LB1ueBDqT9HCdQraaQADZDhbZgiwtj4XNOCq6WtmLHwzgJXIUjwtgJs45pY2agVldpuArZ44WM1G&#10;msiungcjc1UEwEmAIzYJcMw0D7QDPNkTS10wZwKMAgJxtdxoAYwrrZFL7dw0rfUbwjsJMQ/DlZgb&#10;2a0Yh+uVx9DK1uNgwRoD2G2GCkuBW7jppVk5lnHhohWkZlmNemWdu4h7+INtf+VV++nlV1Fd7KWX&#10;7Ltnn7ZL339lPYp5UWBfPkWr72OtF8/j1p5x17bt3Dnrio+zLt5rPnHMGg4dtqYDh60ZaARjPWra&#10;QEwrVa3ZuR/bZ7W/HrCGXw9b1c/7APdXh7jsp1+s4uddVvvbXqvfx/H7D1gditd2+rS7z33JqYEC&#10;Z2YBcU4E4HIH+DKVkxRYLvQE92UYKHqyg0x0/YmzVrn/qBVv32NZX2+x1I3fWdLHX1n6hq8tF6DL&#10;+f0aPmvYd8Rq9x60ql/3WAXQKgteybU0nOK/aumXjFzrwd3tUIIsNd0ak5KsJu4SCpxlfbFmJMHr&#10;AKNEHWoKLCq2BC01+sFHtuvjjbbrw09tN+73gXc/tLhNm6yE+1ejHlY1mtJJEw9WO7SCdzaAlX1V&#10;c1EU2qgJYMXBDjDlxbPPlEmNYPLmpxisnsiSkuu1oKW8hN0pBaqOVwzsAFOeQ4D1+4ECx1QYgKvg&#10;w1UY8akmfFETkeDTcMQowDJPZAlgJbKiAEudsUmAtT8DYHXi8I4jmADWd31kEsd4DKyYUtlnrWAQ&#10;Km89N06DEdS3+fcADqeRvRnA3qPqBoBLXXVriHtredAaaqgst2CNxrAhwEpMuRrzB9u5CQJYXoMS&#10;W4J70n2eBWCtp9TGn66mZs+OT7CsS4lWlZlt+YcO2fnPPrd9KPCeN962X15eY3veItZ793XL3rnF&#10;ejKJfTMSrQeAe1KDlRi0jEo30LafP2ctp05a28nj1nbqFNtT1nz0uDUdAt69KBMANwJrPQA37gHs&#10;fUeJbw9a5fbdVrbtNyve/Atu93Yr3fyzVWzdZTW7cJn3o+hck5JXLSdOWNelONNawFpK1GPgGQo8&#10;Srw4JgWuAOCaVruOp3GFezNaXmv9+aVUONnEwvFWd+KcVeKu5vM7WXgBaZ99Yym4x5lsi/EI6qlc&#10;Wg/xH46fsZajqC3Wdipog+5DdfuzcoPFwXMFcK61AW27uo9qLDSVcKjA/aECA3A7ALeVllr6sRO2&#10;7/NNdmTTd3boky/tyAeo/bvrLOmzDVZy/BhlrMo7aGiooNp/pcByn2UOrgCWuiEsmtCtQ9D9G4Dl&#10;jnrySCCoPLJVTCzF7eqSqxwxdcuMABwocARgyrTU2xV4BsA+iTvXVs0zqGVf/6O9UR1GqDw4j76j&#10;pVra8Sg72gIwFcdHAZaqC95QgQW5enzNpsC+QiEWZqLVmSMAmJO1A4MGvmsOKqlhbXGpd7pQHNzB&#10;5660EXAn4XWAg0ncHWAKkBYya5J6cw6tz6v4eQpgYoV81BerKcSAqt4TV7jo/NFAbafgjVqowop9&#10;Ba8glhs9BbAUeCAw7ft7MTcaF7O+uMKKgSHnQpyVxCda1q7f7DQu47F337ej77xvB998245/8IEd&#10;fvctK9y3y3ozU6w3PcXbfWVagVDbXrZaLrT97ClrPX4UcI9Y85Fj1kx8KAVu2HPIFbjhN1xilKxe&#10;W2CuROkqft6N/WZVO/aixrjLuLdNBzjHkePWcuyktZ7gnCdPW8f5ix77hu7zENAMpk8HeIz/M0Zs&#10;6DGwXGgqs8vc61EqTS1g1k+o0JGUaa2XkqzpbLzVHDppZfxmydbfiNd/Jnb/0XK/2mwFX2+24h+2&#10;WvnPO6x8+06r/k2JL64NkNvVpfKMBjmgtnFJ1p6aYd3Z+dZLDN7Hs+wHMK1qOOjNSLU2hPVQcauJ&#10;qb2k1LJPnrFDX39rp374yc7/uNXOffaVJeCqZ365EYCPEmpVex9ndeNVG7D6q1cWlQIv6itwUWiZ&#10;1E2FvUMxawxghzjcB+B2IG2lElNcKfVT7ysBrNjSu0nGmp7chXYLFNld6BBgyp/GI7cq/qUc+3zS&#10;EYBDF7paIHNNWnBNGfI63pNaBwkvoI2Yf5+t2oMVRws+WRjLhgC7TUIsgEO3OwYw/AQAwynPeRJg&#10;jdUVZOou2QhwNdSemi2jhhhL7cAameTJqgi80wCOQRwC3CGAyys9Cy2Qg+GESmLhJhXjbhD/Sg01&#10;sKGO15qzSm6uw9sxO7wygegAcxOiACvJNam+DrC2xMOdACyjZla7cR3/pzQt0/I0HeyJk5ax7Rc7&#10;/8HHxIQf2Vm2pz9YZ5eIzc58tM4qjh20gWziOwD2ZUSTgUnblMC6E+Kt88J56zh72lpQEimv4G3V&#10;3MaHTri1oHpypxvVNXKvthTYmDXzWcthjtNUqqid2+lz3u7bSWwYLvA9DWA1JQHvCACFCjyqdmDu&#10;wxUK12VCignuyzj3c4SKV6sRDmQXcb3Z1h6XYi1A3Iga1wNyHddQBcwVv+ymYlEPsN1WhRdQiQtd&#10;t/+Q1R44ZDUHqZhwoVvPacnUJFzpFGtLTrfunALr514GqxsS+wpgFHK4iooDT6qvVACXWifeVhEV&#10;wJktW+3sT1sthxAjjwoic8NGy/3mywBgAAjc5xqf6bGSMlEtLy1UXs4vQGqolHyiuhjA3d3DkxB7&#10;kxJgKlOsvtICRTNKKhmlIYBSQHedYwBLhYO4N3SfBXCgyDMBDufgCgCOxcACiWuuVjYaj1XrTSur&#10;LOh0nKBtk/G7DrEAlhJTdgVrCK9MbnkIsGJh348BrKSXJ75uCnDMhQ4GLmgWySbvg1xTXGwV+QAs&#10;BeYLUfd5toW9o32hBXEwHxZueARgfabumLU8dDUjqTOH1LiRmlcdLQTnpBss9zcCbghvCLCakxT/&#10;hnGwMtSzARyqsVxy/UYthaMoJc1yL16yjBPHLeOXnRb30QY7T1x27r2PvE037rONdmnjZ1Z7+hiF&#10;P836M9MCFQbaXtzonpRkXNpk4EqwbioCX3H/zDnrpKB3njxr3aeIi08G1kn82XHsjLUfBVJto6bB&#10;ChzbAbRdZy9aFwrXJXAv4bYmAi2us9zngbR0lDcEOMsVOAqwXOjL1P5XqciuUMAu13XYBJXVeHWz&#10;jZShiIUVvkJDT1qOdSakW/tFVBSQ205fRO3Pofy4/kdwm4+fxm0OKpDgWuLche6JT+Y6MmyAGLhf&#10;4PK7A4Q//dggkA1RgAWw4JWNUF76y8od4C5UtOxigqXs2WfZVG41Fy9a+e69lvvFV5b/3SYrI/yQ&#10;C+0KzLV6zEvFEAVY8MqUpVZvJgEcqm7YlCQ1dSCBz91QIFAiqpV7otX+OzRAgc8nAdaxlBdtA9Ng&#10;CLahAlPGNRuI3Gj/fggw56vGdRZEDhPXVINp0vawTTcE2CEGYJnPeqn32ReggjZU4bBXVajA+lyq&#10;GwLsY4F1PAwpiaU28yjAzVzrLer3HIw80jhe/HkAVl9lxcDtvOfqCqQ3W5nfhxhqGwM4mI62xmNg&#10;n5GDWELx7RTAuEg8KK2C2FzZaJ3EDQ5qFGDsZgBPdqtEbTyRxXtS7hDafmrk0PpwrQSw2oxrKSDF&#10;qFk2sWX2+fNWcPCwJW3cZJfe/8QuAPA5zcuEOlwiPqs7c9wGczIc4L4MQAak/vR0YkJeA3FfAgoZ&#10;p1X1McDrlcurwQdnLgIxQAJId8y6TgEF1nnyPGCfB3b2Twv8C9YNLL1apV/nSUi0PhS3PzmIe6W8&#10;AxmZQQIr1g7sCkzsOZoPwPyfcQr3FQrV1dpWT2L9o6Xfrjf3Egt32HiVIK63oSKUkvi1Lz0PTyIT&#10;7yGN+DrFOs8nWOe5eKDVzB9x1n2B/4S73Qe0/YlcQ1KG9XG8L6iWXeDTBw1RaQzz3LRM6RCACWCp&#10;rhR4CNWXDVRUWF85pnbdi4mW/NteKz+jCQEvWdGOHZa98XMr/OEbKxfAuMdaQbBeasY5JwFWkwzf&#10;nwQYaOReerzbPQVwj9qEHWApKQALAoVrwKF+zIoj9X4Ib9B3OqbAkxDzfSn7TIClwg5wzIWOARyM&#10;8VVGOFjuU8qsimMy9sVmB7jHIVUs//sATynwbACr8tDrSYCDOaAFMGQr3igs8q6OjTycm8W/My2q&#10;wl0E3WoLbqAGlml4oSoBxdlaLtTjHD0oat8mflN9Tz1xFQNY5u40FvaqCgEOIQ7daAGszucOPg+i&#10;ryOANgqyYmP9htYILsvKtYKkVMtNSLbiSwmWvmW7xX/4scdlces/tbhPN1jSpi+s4dxJCq0AQgkB&#10;eCAzwwYzM20ANexPTqGAU9ATsDigA8B+lKbvAup5HgMKN5RO296zccCNAUmvXqNuPefZV5JIo410&#10;npjq9qfyW2oyikE74MkrKa8sloHOKbSx/FIbJ/xQR47L6omF6l5v6rJ/tPZh/XbNE1rtdoUKeKwc&#10;dSyuClYqzATE1Fxccy2klo7CpgYWF1g/Kt2XqP8IuFqLOC2X7+TZEL+ppUpDgIcpJ0O4vwJYyqvk&#10;1QBxcL+SWeXlAFxpPcrQEjcn7/zV8g8fsfLTp61w21Yr+eZrK/rpBys7fRLBqCF2xKWkYFYAbrna&#10;f1HvQH0DgBVnqvAK4C6A7eoOemIJyB6e9WQsSxlSAqs5Bq9WJtRrwdkN9FMdPwR8oMQCP9x3F1rw&#10;8TstAsSz0ISElDmZ2qFdgbkWudKeDeZzQSdgBb+rdQTgUI3dOIcgVdz7uwCHxvuCeDaAo/GzA9yO&#10;O9rCh1LdqsJCakHcX2oazUQZBXWaAvMD0c9CgJWVViLLZ6XkoWh+LF/kG5UQwIELrZq22hpx/zRS&#10;xGPf2QDW6xBizLfEE1qtIcxEewUwC8BRE/SK5ytwA4twCfOT0q2S/fITpy3tsy8sFVc6CUvcuNEy&#10;fvjWmi+eAWB1nqBQC+AMtcNSsKXEKORAkiBOtkHUaoD4cACQ+1FRbQdQnQFc1cGYDaBqA5cSbZDC&#10;PBgXfoctFclgMudWM1Eqxrmnucyh8mLDvB72XlioLzCN5wddKccVA4cA48lcawRiVPifbYNse+26&#10;IK4hNq4EZI4dyS2lEijivAHIWix8EOtPzkJx+T32fQFxgasBFFn5NszvjeSV2Ci/N0KlMYLbPiLl&#10;xUYoM8OYElhKZA0A8ECFstJV1st+KfFz8i+/WMHRI1Z99qyV/bLdyrm/Zb/usFpNQ4SbqsniNHmd&#10;AC7TpIcxgIMEVrVVzgZwN/DKpKohwACoGFgAaxI6DRhQ85G+M+luT4M4BDj4vgBWJaBElK6pUQAD&#10;7UyAK7mWGtRZPaoEn6ssZVTT+rjFgA0VOPpakOo7fwxgzFVYgyAIM+DxdwBu8IxxjWrAwgLi0yD+&#10;DbtBhpBq+GAUYt/Hwp5ZMgEsN1pzacmNVkJLXTM1CGES4ALcJADWVD7quiY4Q9d5MnscAziEedK4&#10;GWo+ErwyZRv/HcACX+3ZVbiBRSnplg84tVQiDalZVrDlF8vZ8JVlfrLRsr/51op3/WIdiZdsOBfX&#10;MTPdhrIo2CjgMOaAoZJDgg4bAuShBCw+3CYH+9iw+jC7pU0Zqjes0UUyrmMoZsOo7nBMbUezcmwM&#10;G1GzURrwYqPsj/DeKACP5RY5wOO4xhMolEYjXSHmvQasUuF/AvB/dIyixAP2z2YUubEHwDvscnm9&#10;TWgEU165z+oxolUONcJJwxRjNpwOsD5gogBXHTddPb74LcE7hseknl9j5bW45/U2JuOejmKuwkA4&#10;UF6FAscAxg3WhPfJ27ZZyYmTVk8MXLYDmL/92qoAuoWyplDIF/BWucBbE7yVpVTuVP4hwEoUOcAU&#10;cHWjDBRYAA8CsBQ45h47wCicwKCA+9SyglLQRk3n4DtTAAcQhwBrQIMG8UuBpeJS5GkA87+ruWat&#10;lC+ABKcADu1m8EYBjsbBUYCnQaz3HeJ2X91wCmB+ezrAjd5/Wc1HPldzQb5Vc3M1l1TYhXIasK3B&#10;lDphv+jo3FhunFjT8fjKDADcqDiYH21DMacUuJzfqPLpbKNLp3jsK0gjAEfN3+eGKKaV++xjg/kT&#10;k01INwNYN5dKpTq/2JuSClMyfXB/S1GFVRw+bjlffgPEG60UF69s96/WGnfBAR7CbR7Own0lFhW8&#10;A8A7zHY4FZUUeIA4BKQjwDmiUUMxG0XhJ19rH5d0mJhS25HkDBvl90ewYSqQodQA0pH0ANIx3Pwx&#10;ucsxeEfSs9xGMwAYF3o8ArBcaI0HvkK8qzhYCny9qcf+1T5k/+zA2gbsH8241PVddpVjLmv2jgK+&#10;lwOUOaWcD0AjNpaN0mJjKLUGTExo2KL6XKPeE2V8F3dc8F6hQE1QiMexCfYF8hAADwKwVFjDCnvx&#10;4nL3HbBUAC4/ddoa4+Ks8rdfLReAK06coGxUonItVOIAQRkRwIK3inIYuM9TAKvwaqYNV89pAEuB&#10;A4DVfVKKpaSSzy/dquMBdQbAgQrfDGC2VPaaVD4AmPMAkRJUIcA+F3QMYK0kMRvADq0y4eF+DGCZ&#10;oIsCPLMpaQrgMBbWKKYQ4NppAAv+W3zaHGrM2iJi3wItd1JE4UaduHHRhb1DeMPBDNMGNkRVWG60&#10;x8HqUqkOHYDCQ1KSTEkLdeSoozavo0DUVdT72Eu5uCHAPbIZ4EZNaq1ElgNMpaDRJvpOAOuNAPfK&#10;eDjyJtR0VQx8hUBUQUzYinq1EOsVbtlmWZ98asU/bbbyPbut9WIA8HC2lFfKiAorNgX+Ebm0bAXx&#10;SLLgTLdRhzLDxoBScMrGgNO3uKRjKcAnSw72x/jNkRTATJMBqSxTAGvYYKC+gtYB5ndHHeBsG80E&#10;bgCewIOZcIBjHTm4twL4qoYVNnTaP4mF/5OCqq0U+B+N3XatqhWAG2yikO/kAabm1QLk8WziaWD2&#10;fcAdz+Xc+RX8RqVdppKdwFOaKKvzimICj2mC37rCfb8MfGqymgCYMQrVsJJYykirKQmIu/ILLWvX&#10;r5b8449WefK0tSUnW+2BvVYC0FWEGzVcu5JXGmjiLjPhmyAOE1g1AldJLBRfWWg1IzlgglYQ81y9&#10;c4ZA5Pm6SlIm6rk2Te7uo5IEfAReN74bDEkMAdY2YoRzakrSesAa0KCmJA1HlFuutl8N6FczUj2/&#10;pYET7ZTHKLyhy+3twZRrxb4CN4Q5BFgQRpV0GrwR01SyioF9/DH3RFnwaQBr3ufG0lKryc93gNW8&#10;Uwtg6mChttuwGUkAh8DOBNgtBJgTB6sThm50pXcI8cQWANcWBc1Hav/VRAJS0bALZehChzDLJsHl&#10;BmmAttRaww0dYLnQ0wCeSl7dADDXVcd/KwGafJSzHBexXTNYUCgbjp2yvC++tKLNP1jtoYPWBsBD&#10;OdnEfxrGFwA8JDfXFTFm7I8CqWAcBUZtA8uxcRlxpBux5nhqHuACXwrbZCAFZH1nGMAFqJvOiQs9&#10;Inc9BrXcbK8o+EyqPC4Fxq29ggcjdzhwoevsMspwTQqsWBi1vd6AK93Qbddxna8B9XVlqcsb7XJx&#10;vV0G4Mua0QOIJ4B40vQ6Zvr8cmGVXS2uAXq+U9ZArA241S3AGzPu/zgFXG3PI9xDAezGMxfArVxv&#10;2rbtlkHcW3nqjDVcukTsu9NKf9tjNfxP9RtukEuoZBfPRT2xZFMAozZudd5RQhlZJZl8/G5MecP+&#10;zHpf8y57Rptr09xYbW190wBW23FgAcTBOXSu6QAra61MtNRX5VNuvmblaAIidZ9UD6xABZXAEpjT&#10;lVcr+6vdNwRZ74XqGwIs5f2jAKs3ljwKgRvMhqnulBGAG8vKrL6o0Go0uB4Xug7IpL4COIyDXVWB&#10;8wZooyaF5pgwmeWD+3HN1S1TzVPhfj1AKx5Vl0hNGqbJw9S2OwnwDIsCHMbAYVtwkMRSFnqq3Xem&#10;CWA1Malju367jIJVhNtalV+CW91mgzoXCpr33WYr+XGzNRGftV26aMPcjyEUeCCdOFVQAXHgygKf&#10;DJd3NA01TQdIQJVpfzwtzybS8idN8AZb4lcAHtUqCwI4OYA+UPI0G1QCLD7BRlKJrVOInUOVB+Qx&#10;fmssE3iJTaWSV4H3Mm7tFQr3ZSkwAF2j4Ari67XEwjVtdq2afUzgXinjmGKOLQTIfMDPA+AcYHUr&#10;t8uCNgbulYIqKoga4K21qyV1fLfBrnKOq8TZV/mNq9z3qxTmKxS+y2wnqIhHKSdS3iH1yMKN1sD+&#10;hsQUS/1pKwD/bJVnz1lbQoKV7t5tZSfPeJu8T2cstxBgwwnsAoCnMtAhwFpcTABL0QRZFGB5a+r3&#10;LPVVpxAB3FDfbq2zKPDMDiB+HiwAN1BjBxj3W01RgcDgRgOLAJYKBgAFKh8ADKgxgLUNO364+mIh&#10;vDJBKuhCgGfGwDPh9SlkowATpigO9uarGPi31BcXWX1hntXm5fh8zGo+0vC7EORwRkqH8ncA9jmy&#10;YhA7yCi34utG9coqqzCtjaStIPbVGlBpPUTdJMEsZe0XtDFgp0yjjCKmWlg3hu94MxL7AjWqulEL&#10;Ae7mRqnnj2efc/LxNCo8M97LQ+gm1ivdtcdKtm6xpmOHreXCORsBYCnwCDGwElhSx3FlguXqEo+O&#10;ZQBrJpBmFrqNZwAXdjm9wK6kF/o2MO3j9qYVAnA+rnMeyhqAPq7EUXyq9Z28YF2HT1jPmTNAfMmG&#10;kpI4hngbgMfSUd4Mwctv5Wg+rDIArrZruLXXlIHWeGDu4T+kwNhVvAqBdg3grlTgWpcCIWoqMAXo&#10;eK6gBeIcYHXj/Vx9RoVQALiFtXatiHOX1Ns1XO6rIcCxCkIq7+469/+yjDBrHO9qCNXtB161AfeW&#10;48VdjLP0LVstfetWqz5/3joTk6zq6FFrwItoBDR/9qiwgNW8VyHAYfw7G8BKUgkSQefwyigP6l7r&#10;FQLnVa8oKbDc25ldLwOAA5sWC1OuJiHG1JPLoeWcEhiNC9Z+0AaM58hrweV9r6W0XFNo//8CWL8d&#10;KnBUuW+pywdcrSyXn4uLWerNLRp+JwWu4YY2yP3lIQlin1ZHgMqdFqSyEGrBG3tf2epgho4WzqVx&#10;xVpmFKUvKfHmJQ2QkEsr91k33d1o/rSA6+dGhn2ZA3eafZne8/2+aQCrI0cA6Y3uc9Q0LY/+mxJZ&#10;FbmFVgvAmt2jk5ixr4obciHJSn/91VpOHrWm06eAlxgYgEezFQtjWdrPC+LUbKDFBZ/IKbEJzVGV&#10;XeQ2kSnjdQZurixd2xJ/PZFWhAoDOjD756kFNnwxzbqPnLG233Db9xywnlOnrT8uDoVOQonTqSSy&#10;gTdWUeg3ckuArALAauw6Mek/uO5ruLVykf9ZT+zLfxFol4H6SgXKC3gTHKupaEe5LsW5E9m4y9h4&#10;tkDGVRa8eVPwXgXeq6h1CPA1znG9shmFDyoIZbu977XgpSApkTWiZiRln8vLrBePTlbBf9FY4pzt&#10;263mwnlrwYWuOX+BsCpYfaEZ70mVt2LdymLFwEHmWa99uGcEYPXWUoIqAHiqZ5W70JQblQOdSwms&#10;oNDzrIFrJsABxCOT+67QKhs6nyB2E8BUCsAhaDXZRdCs1OTZ8Aau25t4OL9+42YAT7rQMpVXNyDl&#10;uyHAM5uR3PhdJa88gQVHoQut5iO570qkTQO4Ni8D9znTagryvB1YM3JoNg6pr3pL1QKcBiK4CqOq&#10;0ax0dN9fNwfus/Z7uTAfH0ztqSVG64qLrU4dRHhIwRxbXHisZlNjvhZXdlcY63dYQzc6BLcflVYM&#10;PF2BHWAdHwP1pgBTA2p8soYSajxyfXEV1wbAxIhdWGdhhdUe17zMB6wBN1ptv8NUag4vNoSN5AJT&#10;LiDlleKGlrJV/CiIBTCgZrEvgLGrmbi66aVAzPuAPJHKMWn6rMxfj17MsN7DZ63t10PW9Mtu6zh0&#10;1Ibik1DfZOBNw0XPjMGLC56NkqO++t1rqOk/cG3/AVj/wkX+j0aB22X/0dDLfrdDdkUA8/kVT1rV&#10;OLxDCVRAKfISdI1cPxBflhLnKiaeDrDD6wCj8OVNdl0VheANlReABa9c6NGY+g5KectKrR+XuL+k&#10;3EqOHLWsn36yvF07rT4+3upQ5Fo8imbBCARBZ4uW2EikIOM8Be2U1cYAVoEWwJN9m9UOzHNVCKXz&#10;CWAB0QZAcp8drpvEweHrwORGc74oxJQ7xbLuRgOwMtINmJZJUY8swegzgPAbrQI05j67zVDgKMze&#10;xsz/CJNY2grCSQVGAD37rLm9xAccTQMYMb0B4JqcdKvOzcB9zrcmYPUmH0zzYQlg2eTEdjGAZ9ok&#10;wNH3+AHvWqlazLPcxfxGMb8RG6HEharDuQPMjRJgDuIMaGW9PIio3Qzg31NgTdrdgloo/lI2WtMF&#10;SYG7UJaOunbroAA0J6b5VLGtJ47ZYDpxqbvRAhi3OYcYNw8lzANI4lDBdCWfuDG3DDeUfdTtMmBc&#10;yeI122tsr6ZjabxO5X3sWnq5Xc0ot7HEPOs/EWedvx2xpi27rHX3ARtJAFx14khL97jXE1Yo/eVc&#10;1FrKq9g3t9yu4wpfL6kF4Ab7D+Ld/6WMc0u//WfzgG+v81/UrHSZz69VADDx8mhGkQ1eJJa/gEue&#10;SGWg6+E6LmehvtkxFxoVdvc5Bu91qW9ZALArPfBeB1y50OocchVo1Jw0Vq3OHGoDBuDSUm8L1ooO&#10;+XsPWPbP26306GFrSE61GiqlhqJyFI3CR1nSM1cFXu9xsDpuBLGvFHg6xACsbLDgjQEhwBw4tuqV&#10;p049Ak1tpxpyKHCbUOGWGW70bAAro91FZeCVAhaqsfetpvzqvFpDu76G2JfyI08g6FXVE/yGrisS&#10;B+szdasMrzUKsdqUQxdadgPAEfUVvNEhheoDrfj3dwHWKoRq7vEZKeXv68Zy08MmpdkAlqsstQ0t&#10;BDkEWGsNt1Rpse8SqwNiJbQ0gKKbH1cGOXyYUwDHrC1m/xsAzwaxEmDql11XVObZ6CYKhwDuQH3b&#10;cD/ba9gCSf1JVPjgfushFh3J1eifAGCp8DjKLXADeAETd1YqfDWvArgqAngFLip7DUBCgGWC93oG&#10;LmsS6nsO9T141tp/2WeNW3dY36mzHlcrzh7FxoB3DHjH86gU8svtCltVECHA/4gBLAX+ny199v9s&#10;H7H/1TZi/7N1EFe6i3i4w/4h11qdPMpqUdlSG7pEhXQ21YYvZHMNVAhpXG8G4ALx1WzgzUN9C4G3&#10;GHAB+B+CF7tOHC2A5aa7Csdi4CuUEdlk/EuYJBd6QPkOKqCq0+es+ux5ayCer0tKx8srcBe3CW9B&#10;8ay7xJhCqFB9ZypwLSKiudrUXjwJQmzrEAORBi1oVlVv8gECucTtlBnBJdN+FGBtpcqTyhwDOJrQ&#10;CgFWJyEtbqaFvWv5nwJY2W6prJqpdP7mCMCBAgNwxI1WxRNWPu0otiqZEOAQwv8KwGESbRLg6lxU&#10;Bxe6rqgQ97mGgtzoI4rkNisOriyqQIU1N5aWXAFg/kAIp0w9r0IFlvVyUu9mGftc2eiwTbi+uCQA&#10;WC4zf0o3SF3f1GVNAE+DjppzGtCTIAftwAK4jRrMe3FxfBTe2QGmtuaP1/N/1JSlJVc0PU8bBbK9&#10;jodS3WYduJ2t6dlWhwo3Hz/iWegRFHjEY2G1waJeKLDgvQq8AljwXgPiawB8jbjyKq6pQyyAHV5t&#10;+QyAr6USg17KtcHjida557i17dxP7HvIRpNwmXPyUdwCG8tRpcFvAbDAvSqAAXAC9/xqTrn9B8r4&#10;H3Jr2f6zvAW4iH9R4v+o77H/qOu2f9V32/9o6sW6PbF1nYL9j7I6G03Isf5TKTZ8Jp1rwC1PpDJK&#10;r3SIrwHwldxa/g/uc3HMfY7BexW7hqKHWW53o1FgB5hyIoCVedYwQg1k6FGeIy0NbybZGpNSrJZt&#10;LfdUC+c1AW6r3M5YgdbzF8AhvNVUNlGAA4jrfS4pQSMwlLRUuOVTwFLQ1RfAl6DlOXZQPkJA5d4K&#10;MLnTsw1DDK1T0EqBcaOnDXBQeQGqZsRGANfBhmYP8dkmuQ5B2yzosCjAfo0xCwF2eDHtRxX4dwGO&#10;mYCfCfA0Ba7OSwfgLOAqttYIwD6tLO5LFbFiZVElLnW9N7s4sBGbVOIQYH6wN/o5D83bhFF3H2KI&#10;O+2zdPBnOuXzxwDWgwmVdJrNArA3I/EdNbgrU63jZgI8BXFwTp1bkxfUFyseD0ZCaT6wNhRYKqxZ&#10;SVopqN0U9pZzcdZw5JANpCfbKHGvK3BWNnDlooi40DH3+WpBpV3Lx1BGNwC+AsBXHWBUV8rrAKOg&#10;KXwvoQCAUq3vyEXrBuDO3Uet+8hp4uMs4lEBnB9rnsKFTlP2GaDVdKTkWAzgf5WijlJIAVyGOpY3&#10;23WAvopdq0ApAfpfqNz/5F793/zn/6TC/Y9KQEsptIFTqTZymsriPCofX8jvcm0AfMVdacXCuNBF&#10;093nq5XNdoXvqydXAG8A8hWe6WXKyBgAuwutPtAocEdBoTURBrQkp1gDYYHi3gZ1zeXee2GmolZh&#10;9mlnYgAHbnNoswPscAGVyonmelaF39oIBHzfF76TMsZAFcACN1BIfo+yo/dnAziqwCG84fBCTQzQ&#10;StkWuHV4kVry1AEG1HZCMo0GUtyqDPNsChyCG1XjmQA7vJpyJwbxTIAVC/8+wLm40PnZwFVibdQ0&#10;gk3dDjXAvwkXzOfrRbG0er+mpulC9aa5zDGLvufvRyD2NuGwa2VZpSuhIFQ3SCWwVHvqwUQ7ZExa&#10;RIUFsJqb9F0fbM0fjwIcbqfglQUAuwLrxpVWAXCVA6wpUDRVbbsAplBqytre+g7rIkZuOHvGuuMv&#10;oIZZNqjulJkUetTxigMMkCij2k4DBWYLXNdyAgV2gNOIeQUwqnsVeCcSgBNwhk4lW9/hC9a7/5R1&#10;7TtuvcfO2nhyOvGzemtlePdMdcEcS1QsrB5ZqHGakk9FQYzN76jy8Ew0anm1SImn0Gq87fYqldB1&#10;CvW/UKf/5P/9Jy6w4vLBs+k2LIDPUUFc4pyJnE+udKaakwA4r8auFfJdznvdAW4EYOBVBw4A9nbg&#10;mAngCeAdpcyoDVixb69m4sBVbs3IthYqoYa0LKvLI2wibvPCrII9qVIBwIovtS7XlAUQh+70pALz&#10;Pc0aKdXVXFcdTRo2SBlVvob/qsIejXfDOFimfb03Wwx8owst9xqIdY38ptzyxvpmqyPWVwgg7yEA&#10;uNeaW/EgEZEowFH1jcKrfV2jBlko9hXAglnn12eepebcM+3fAlyTm2k1+bm4uBr6F67KQDzBQ2vm&#10;4VWXVFt5gXpnVbsbraljZ8I606LwypSN1mr/ArhOtbHUHPVzJVUgH1PgPwqwBjM4wPx5Ket0YGfa&#10;FMBSfmXBa/EoBHAHD1fNSJ240A4xhb2vucf6mqjxgbYr7pIPZhiSAgOw3OjLFMggDhbAik8BNwaw&#10;u86uvqilAAbe64o3E1G7OEA8m2EDx+Ot98g56zl4xroOnLLOQydsNC7JxtVpQ4MfLqXY0Ok46z98&#10;1obOxJm6Yo5qedFU1DhVbc5UINlqDsKoMMb53TF1h8wo5hy4+Bx7NZeKowTAy+vtXxWNuNyNnnke&#10;uZBl48A7RkUyfjEfj4BzJXPdGfIcABg3+ioqfD2mwlL2ayiw1FcQO7hqX8YuU8G7AlehwMSqg8DX&#10;w7NtxZNow1q4V40Fxb7AelujFFMKGkAxHWA1JU0BGzXNNRUFWN9T0kqLj2n1hObaBgDGPP5FmQVf&#10;DMwwDq6nnCmZFQV4OsTTAfYOHpQXKbC6VSohpbKm65QXMQkwn7Wg0HKh/3cADhNYIcAOsQN7owJr&#10;bmjF3zdxobOtuiDPmsoq3H32hc10Q7BmgK0prTUtjl1VWOmKrDHCIZizwSuLwhua3HJVEjW4WA0l&#10;6kShrDa1KTdH7cCaVkeAKvbtj1gIbwBwvycufJkVHqQ3PQnSiOr28xCnAyz3WQD3AzA3zhUYgFUZ&#10;8ZtdxIqaVEAAtxHb9fB6gAcygLJoLeDBzIxgPK56X1Eox3MKPBOtxJCakq4Ai5JLl7OAGrsGWNcy&#10;eD+12K4ko5pJQJeQZ2MXqQBwnweOx1nf0fPWA8S9R89a54ET1n/inA1r+KHGER89Y7Xf/2IFH35l&#10;lV9useFzyYCbR5ycayPYaApKnlbopkW/h7TwN9C2Hj5nRZu2WcV3O6yb/Sso9rWiahQZkLFxwB+9&#10;mG3jF3DNiYFHsfGEQhv3hJYqH6kwCh5TYcXCV+VKA7E6hMiNvgzIl7lvmgVkAnBkPgcXAGtgvya0&#10;a84tsPaiEmstUZ6hznMcHS1hwcZ7Agyft1kVKvdZSaJAdZXIUhZak8TV+EAXLTTgAOscMTjUrVGr&#10;52vSOQeYMqt+ylL3KSiHXI0FrhYAkxstuP8YwIErrUSWstyqdDxX401fzUBDZc//kAKHHTR+LwaO&#10;mgZGNKkyAN4QwEkFnlTcmQDrO8F8XOqNdUMWuhL3WW3ATeUCWCsTcrO4UAEmxdVNVAxcCcQNuGZS&#10;53AOrKj1AtTNAHYF5tyKgX0FwsJi71ShmHoymxwCDGizwRsA3GeaZVIA66ZKVb2vMxa6zlG7EWBu&#10;HgBrKpdWVESVgUzLrygWViZa19GPWgzwP/q43n4N5Nd44PQcVJjCj7pMeFuwIFbzTpAhnshCmYlT&#10;r6F0V9X2S8w5kSQ3FVDicY8vZNrwWdT1VIINngTi4+et79g5B7br4HHvidV75JS1/HrAqr772Uo/&#10;32ylX22xjkNnbCQ+0wbjUO84tuwPJWTZADYI0ANxWdZ29KLlc2zcy+9a4ivvWt76r6goLuAaF3my&#10;TW7+eHqxjXlFQiUUV4Dqs09MPpHEf1GzUiaVkGL43Cq+A8QCmFjbe2Kh4pexCbyW0DQqaZxKzuff&#10;Ajitj9RJBd1UUGTtQOgdgniuKpRemCncKvQeXwoOTPFik0bauOssE8B4SIK4DPWlvHkWOgawK2JL&#10;R0x9BTAmZUSRde4owDK5zlrFT0oczUZPM3eh+wGca4oA7AuIxwD2XI3ammFCChpCq63i1psBPBPi&#10;KMBhBw4HN7adDV6Z2p5rCROkvjcCnJdlNWoDrpgCWCqsGTRUyDVmtwr3WQDXo8a+gv+M5iTFwNHX&#10;UZsCuNEBrvJlRAsnIRK8MjUNzQR2pglgDWSQCx1mrQWvGvRvBnA/D0QjlKIK3FBaDbCaCbPXujF1&#10;BmhVLFxHvM6N1nKl/TyUAWKs/tx86wdgTW8znImCZefZZVT4iiDOKQLeEuJeQM5Uryteq6dVWpFN&#10;JOcH8CYImCyUNNUGzyTZ0NlEtrI4G5SrfOqC9Rw/bR37j1rHnkPYEes+eBKgT1k71gXk/acTrO8s&#10;sfP5VOu/yHkupQM0FUt8lvWeT7HOk5es9cBJa/rlgDX+uMvqUPCW3w7Z4IUkm1D8zDWNqTeYOpSk&#10;YMlYItcYA3gilQono4wKCIhz1TSmwQy41MW1dhmILlOJT2DjwDSOIo7jiY2hvKPAK4AHALgH8FqL&#10;iq0egFspaM3VraZOCSq4IcAOIc9EFgLcOA1gqW/MHGC50VGAef7AFCw+1uAKrBUUlGjq0GcRMMNE&#10;lhRYEIdx8O+aVJpy4yBrpFIIsBQY4fKumlyLwIkCrG0UYP2vKLihCUZVAILP41++F55j0mIgKyn3&#10;xwDODwBurggG3k8pcIu7lJo1Q3GwXOg6XDEtP6qk1KTaxrLPod0AcRTg4gDgGh6yEkmNFAQlIFS7&#10;/R7AAlfWgzJKLRU7q133jwEc7EuFQwWeBrBuuG4aN0lZaSl8P7+l3x3kmjT/k1bmlwqPKBOdBZDY&#10;RHbQ7OPdKFG6KxkobjpxJXHohHo8JeWjcByL+o5fzLQR4Bs6JzcZiHGLh86zPY8aYwOnL7oa9xw5&#10;Yz0osvpG92C9p1DqM/HsX7K+U/Ecl2T9fL/vfLL1X8Adv0TFcglFTswBZq7xQgqgJ1o/FcQAYPcD&#10;+lAyrnc67rZ6ieHqX8mrwlsoJ14u4RpV0QhgdfEEatzsCXkTxPUaC3y5GIhLALi03ocTOrjE1bIR&#10;oJUNY5rYTgA3AXBDAe487nRzLUpFgZyMebUFsu4YJD0ArPfUD+B3AabSUBJHbnePVLIVYGIutENM&#10;mXWAAS7qGgvgQIE7JuNgvTcN2IiFs3VMARxzo7lmd6EBWCOotE6v4AnBczc4ArDMXeyYhfDKTRaU&#10;UuAQvii8eu3xtCyixv6d3wO4Jj/HaooKguYdXIRAgYNElqwJYGtKa1yBqz17W+8AS1nlNgfdK2UA&#10;DFw9/KjaimVdMmpANSUJ4LqSEgCWC13iENVz3no123BxAlhzY80G7hTAQQY67LzRK0hjFgVXJngD&#10;035sbiwqEv1uAxWS2n8FbzfnFcBKpMnkUrsCcy1D/J7UpRflVSzsTUmxAfcTGlyQCbAyDWJA6SY0&#10;8igZ1cW1nQCq8QQUG5UcA7QRgBu5mGLDwDcEaIOXkm0YG8IGzwMcitx/5oTdGvAAAP/0SURBVBLQ&#10;XsQE70VeJ1j/2QTrBuDu44IYJUbFewG0m/1eKoUBfkMJLodUW7yAUcGao/7O4TDBSpvID0YZyS47&#10;xGXE1kp8Fdm4PAYAdoiJ4wW6Zu6YoNKeUPwsA6YxbBQb4bkNUREOllVjVT6BXTcC0FhExVxQ6F5a&#10;0PkiBrCM++9TugKHD8bn2UjhFCNrZczAfdY2MF9sz63eC7AAFlDefNRAuZT6UqZ8sAFlz11gzX0V&#10;gVhxcFNTNwArDhbA/Gbss9DCqXZC00R5mmsrMEDmdwWwEmUOsISongqE3wyhi7rQIcCC0yH+gwCH&#10;5i51xKIAC14NZYy2Id9Sk0cMXFToy6l0oEoBwHKhmzzxpAnfVROqQ0fQHlw3CbC7xw4vMbFUkZvV&#10;3diFARngRi0EuBKX1NdC4qE3UADqwuw28AvSKMAhxEEf6B5vO1YzQthrKwR4GrTRfbcQYNSbmlwA&#10;N1IAfRVEzh88oC4KBCEDNzeY3qffBgQwD2CAe9Cbm4cCp7sLPaaRSHKlM4E0A2DT2WKXUV8BPJ7E&#10;54kxcHFzRwUvSjiM6zt8IZl9tnGaySMtmMkjnn0gHriAcmoiPCDuPwvMp1FcKenZJBtAdQfOpbCP&#10;G4318l631JjzD6fmA22xjWaXummgvgDUsMHLxLIaRujJKEz7bkW4xoqL+d4Y8Hp2W4MttK/3gFjn&#10;GUOFx1FhTaczynMKbai4MjYvdJWbVmfoqeRZ5muFyQqfs6yOAicF8Q4Y7t4Cn5JFmADWsxOQmhC9&#10;DsUOFHgqEy2AazAlsRxgzuHQUw40a2RTDTF2CDAFuVP9mWMAhyaABW59vZqTAIrn+scADiEWwPLQ&#10;AJjf0RpODVRODQhcNI4VtLo+2Q0KLOOaBWMwy2TgPkehFYjh/mwAKws/K8Dc31uqPQYuQFljAPOh&#10;u9DuRgcAN3BDqwuDeXvryzRbpRJZgnfKAoADeEPrBJLQNO9W3WQMXABEWrqlBle62rPbUtabARxC&#10;7J0/OE6TuQtOFYKZdgPQsWl2BHA7D76Bwqh+0D6drZJbUmZunABWZlu/pcEU/fz2ADd+gMqpr6QY&#10;FQZCDayPjQfWGN1xH/+L0qaxr61m20jKAsoMG41LR3EBFBu+kGaDqK9MwI4mazIAzqEmoiTc68QM&#10;G4pTbIuiErcO4F7LVR5EqYflBqsC8Iogi+OAVhaP8hJnO7yumlJaoPXB+NW4wNU2DsDjACv3V0mo&#10;yxrgUNYI0Gx5fzwbFRa0cvnlRjvAWBYQ51Ih5PM5XpdPiMfWLQbwEPdR8EqFe12Bq6wsPd2Hanr2&#10;uFoZ28C19MItgHuAVuobGs9HczgHXSZvBFjNSII4CrCefQsK3BgCjNho+pzOblUQQBiDV3DKZW5p&#10;6QXgTlzpqURW+PnvAdxN2XAX2kMsVBCApcAalaTBBVoiJRoPRwGepsIor/pAqzITwJpZ5Gbq+/sA&#10;E8oqCw3ICgm0mLmSc7dU5WQCp1bGr55UYO/METMtuN1IzFONO1WBW1WPgun9SQXmB7x7JQ+ihwsL&#10;XgcAT1NgYpZ6ZaE1cUBurmnpFZ+xAzVsLNMMmAE8MwEOIQ7dZyUUJuPfGLADMQvBjVpUgdUEpuU8&#10;milgOpcKRABwMCBcK9lpMIWPhsIlG+C3BzRUktiuOwMIKaCTg/qBdjQVYFOzKPhYCu8D7ygwDgPp&#10;sJQWAIcU+55PswHg7Y8D4MR0h30MxR5LL7BRIPY5szThXUJ6ALHDzu85vIKf343jOJky2olUHMl8&#10;F+hGM0ttLLvCxjQ4X6orFxmFnSgidi1psAlgvey9qdQZo9Wusb1e3cbrZmAHcimuTzaAEQYI4FFi&#10;es2NFU5oNxqDdxhwNUXtCPAOA26gwFqdoda6gLgwMdkKuS8av1tfi0JRALWqvgq2FLgbgCfh5dkE&#10;AHc6wDMHMjjAMZsJsLvQAKw2YCmw4sZA3QFvBsCtrX0OcEODEllUJrz3RwH2JBa/JwVWO7ADzFa9&#10;B9Wpo45KSkCGAHdoMgD2QxOkYQcNgeh9wGPqGwV42n4E3vB7+v91uPCuwHLlAViJOdktVXkZVl2g&#10;LHQAptxnbwtmX+btwZXEwUVVVplfYXU8MCmz4toorG5cXPT1FMBBO3B9SZlV4Y6GiSyt3BDM0lHl&#10;vbyksrMBLJsCONb7SnDywGT92kagvSnADQHAap+U29zbzsNsG7B2amfvS+vnRn2BVxAPsh1sIyzg&#10;OrszMq0/HRjTUUJBjAIL3rFUVBnzebEAcCQeEOUiK871pJViXFxkoBwAYE1uN5ZKHC1osNG0PBsB&#10;4iGBjwoPqSOHg8+xgDscJ3WWSvOd+Dx+Q23C+d41ciwN1cwo8Vj3ise5lTamGTcEcEk9iqs2XHXE&#10;aHW7XtM+ue9tuxwnFR4BXE00MKL2ZiqVkYxC4v1iG8lDhQUwoVOowJoo3gEGtn4A7gPkvsp6a+O+&#10;1heV+ci1FmLO+lq5i+p2GFNfAeYKDCBYr8PCvQeOOr4zlcgK4+AQ4nqfUE7zYSlhGQDcgiIKYD7z&#10;WLsbGAMwo6b32tr6gbfbs9EtHPfvElk92gryaQocAKyhj+pWqWYrzXwZDM5oC0YgydPgv850ofWZ&#10;KinBO9l5Q2DPsN8DWFl4bwdWOMtvasaRJspsA3ZLVT4A56sd+N8DXEVMpPmyWnCHBWUU1puZAJa7&#10;HQBcTgwcAFyVV2B1RSXeM8t7Z1URW3PBs8ErC3tgBX2mg1jXAe5RYYi5zzzg2QFWW3AMYNxnzcUU&#10;AMzDah2wVmIkATxtQIWU2FW413r5v905eQ6wllbR/Fjqr+zwor5j2tfkdpo6VvCiog7tWcWwim0T&#10;rB+32F3oJI7TRHdpuL/peagwBjgjCVQCuN76rsfLcr8vcOxF3o/jN+KJs+MK7EpcofeplgKr55Xg&#10;HcuttHHUVPCOYxqQfxX1vVraZJdxmV15UV23mjZc6iYbL9EMlXwnp9w7ggwl59kQFcuIrguAh7KK&#10;bDi3xIZRYS1lOgy4blJiysAg8Pajmr2Umx7uZzMxsfIaGufdzDOvqVIBJ3RSwXb3NgrwiPVqy33W&#10;KvoNUhaHNoRYFiixhhMKYK3O7y0OAOV9oAVwTX0w5c0sAAdQhgBT2Lkmjd39dwDLPBsdAiwoAdAB&#10;pkKp41qVxArc6BjAhArKtHvnFP6vTFDOBHhm8mpWgGMQR7PQkwBTeTjA/BeFBHWTAHtHjlgWmgvT&#10;eF2PgWPWjKviC5MVlPnyKH8E4FB9g9cAXAfApdMBlgpr8nepsK8EQc0ymxsd9MAinuLPKAPtgAlO&#10;ARwzATwT3hBgPXgB3NnYxv+stcYZALfUKcah4gorBz+e38Z6ublNxeXWkJpmXSlAmIY6pgKYpphN&#10;UX9lFBWApcAj8UpQAa/UFvVVFrlP2WUlpc7Fe6JqOB6Ipda40D6nVgZqmomaCuIk3HJi5zHgHUd9&#10;J4B34hLxdVyO96VWx4vReL6nftUArJ5YSjh5VhmAFff6rJNKUgHw5TJALcWNlhLLhcYE8WVUebyE&#10;GBjYR3MAFLd5WAAna44uzQ+NAmcX21BOia/IMBwCLHhRWq3MoNhXKzFoAvcugGuj/GioZklusRUT&#10;blXhojegxN7BIoTXXWieVc8wxr3n/nZQYIMBDQG4QUZ6ypX2GJiyJqh8GlnOFypwcy0KLIB5RhpV&#10;FIU32A7y+wOuwH+kKSloRuK7DjBlTgaYCq1CBZbVA5Kav9Sxo4nQSxPKTwIsxY5B7ABTpibjXyo3&#10;XavenwQ2Bm8Iso6/QYGpJAIFbpgEuB6rqWufUmCtCzybAmuUzqQC40K7AnOizj8AsJJXoQJ3xgAO&#10;4A0A1ir99UXBImhKaGmWSK28MBvA6iGlHlje0SIGsKBVLOUQs70ZwIGq8jCaO6yFAiGA9VAEcFdL&#10;vwPcwrXKPQuyj5wvBnFdaa0d/XWvHflhs5UeO4JaadI53ONkQI7NW6VBCD4XNAAro9yvjLK6RapZ&#10;6OQF61M7L/t9gDxwLo4YFkiJn68AzBWU9xpu8rUzyXblSLxd3nfOJnafssu7T9vErtM2tuOMXd2b&#10;YFePptu18wWocDHfKbTrKPE/L+bb9fM5du1Snl1PKbbrxMPX86p9RNEVj301vQ7GdgJoZYJXNlFa&#10;7wCPCGDN2JGca4N4AINUIgJ4BHiHZQWlNlJU4QB7HMzzVxOS2n77KrGqGgDm+fEcLxw5alu//8kO&#10;HTxhZeXEi7jQIcAhxAK4B7ikwNMBVtNR1IL4VwuICWCBFwKsKW48C62mJMqqCn0nz3pKeacD3Nio&#10;TDQKyDP/QwDLqMiDmHsWgGOxsE+5A8ACdKYCTwIsQGMAh+obBTgKspv2BS/fkWl2jsmulNynOv6v&#10;A8z/qaptE8BZAJyLCpYDkJqOlMTSUihqSmqxYPV+bjAPrrJIawdrbHBjBM7ZAQ4tVOJOzqXBDNXA&#10;G1i+VecWWG2BmpQoALi2rVWahxo3OqbCvaHxOgBYChwA3M9N7u8aZl/wCjheR80/B2IeSgAyAOuG&#10;qEBU1KLmSoYNoboqEOpbrdd9qHVQKQTxVp9lEpv+sOFL+37dess/ctj6gVfqq1UZfFmU5DQb1UAE&#10;AA6bg7xJKAT4xHnrOX7eurWw2clzrsjjl9Js7FS8De8+bsNb9tjwtztteOMvNrL+Zxv+8Ccb+uBH&#10;G3l/qw2/uwX72SbW7baxT/bb1c1n7V97M+xf+zLtH1sv2rWvj9mVDQds/OM9dvmLg3bl2yP2jz2X&#10;7J+n0u1fiYX2r9wau44KXy9vDoYGEveO41IPo74jhcCbW+7qqxk7RvAIBhOzbIAYfojKZTgbVc4L&#10;3OcRnvtwcUUQ++ItDWIDrsC1AFxrXRVVVoIXcnzfYfvwvY9s8+ZfLD8frwUFVmcKwRW4uAJL3hIA&#10;y7jHGmEkJYsqbziQPwAYBUYAHC4/HiC8GakWUxIrjIEDaL2tV8dqn99qE8CuwHhZTXhxHbMD7GDr&#10;e3qtfcqdOnGEAGtanxBgXZcgDgBu8aYwvwbKj8fCfEfm44YRHIEbzT7LZoIbhVmmY90ol42EEAK4&#10;BuWvUwINDur4P5UCWF0pq/JzALjM22oDeKesBYC9Nxa1brkvCxoO7v/38EZNADcCsKavrQFgNwCu&#10;ydPghnIHWPNxCXat6esAU0P3UACU3FIPLAHsk99REw9wowe6Rm5qIcBhdloA91AJtPIbnoXWdbUp&#10;C6r4FzeIGxz2rVbN6wkWHtzFU+fth0822o8ffWJ5ANybDKQpgJuI0iYl2yD7IyjxqCZ5Jwb29ZAw&#10;Adxz+oL1AHDX0bPWdeS0dRw5ZT1su3cctLYNP1rr219a95sbrWfNBut75XMbfPlLG3rpCxt+/isb&#10;fe47G33+ext98QcbYTv+0habeH2nXVt/yK58eMAm3txpl9dss/GXt3DMjzb8wg98/3sbfmuLDb0P&#10;+Bt32fjWY3Z5f5xdO5VqVy9m2eXUfJ+Ib0yxbU6xJ6oGpbwpucT1GB7BYEK6DSRpLah83OcA4KHC&#10;sslFzQZKK4LsM8D1ldVaD9C1EAYVZ2RbGZB//MmXtmnTT5ZFDK1ki0+wzrMQUG7sS4Hl5XglyT1X&#10;QihwoUOAYxlo9qvZRgFWk1+rhhF6FlpJrFgW2n9DMHLO2O/pd8MYuE5hUlOPA6zP/gjAAlKVuKZ+&#10;UmZ9NoDlAcgjkGqG4E4CrPgXOOU6N/IfQhd6NoAF62wAC/ypJJZcaISQ+1qLVeKxTgKsJh4fThiL&#10;e5UVlrWolqH2qaXGLS8starCCmuuCBR4NlBvZjcDWEqsZJa6OCo+VTNWryAVTADscahq8UmAgVsA&#10;87D6O4dvADc0V98QXqyX7ygR5s1iGpTB9Xc2o751bf4Qwgy0jhW82lfHjjPHTtq36z+2rQCc9ttu&#10;az5/3vqJgweSABWTK+0Aa70jXGgHWCoMwL1aXvTEOes8DLwHTljbniPWsGWnVXzwuVU9+541P/OB&#10;9bz4sXU/v94GXvzM4R187ksbefprG38aeJ/+zkaewdhOPLvZxp/70a68vNUmXtD+Zpvg9fjzP/L6&#10;RxsD4pFXNtvQmh+sf83X1rP2S+t9k+17P1jv+p+sZ8M26/pqh3Vt3We9e49b9+EzuPdx1kes3qv+&#10;1UlZNoz7PJiUGSx6lokiE88K3hHgHeH5D+EpadI6V9/KGuvleQnghvwiQqsy3OZqe/f9j+2bb7ZY&#10;Ooquyc/D+ZknARa8MkBxF5X7rAW8qtUTi0rcLQbxZAw8CbCa/CjYdY24sCgwAAsiFfjQNQ5UPqgo&#10;9F44oKGOa1G7afRaZkLs4MfMBzRIheUKA1EDbKjDiTLmIcihG63yo95gno2OwOsAc20OMP/xZgCH&#10;+1GbBJgy2AATUYDlPtegvhXVLUFf6CrNCa0hYFX1MdcZRUJ5ZVJgAVzjAJdYFfHQfxVgqaqGKPpo&#10;pNycGwBWxw6tJax5mzVPlfojC9oowHKh5fbKpZELPYALNglrBGTtu/EQQoCDLDVQ6mHwIDUoo5nf&#10;UYWg5JUUOBpbhwBLlQXwN+s+tR/Xf2qntvxsRYcPWw/gKv4d0uqCuNLDcqNxoYfjiIvVNVIQA7CS&#10;V91S4CNnfHBCJ7Fh52+HrW3zLqt9+zOrfeIN4F1n3c+tt95nP7ahF76woWcF8Dc29tS3NvY09ux3&#10;2A82+sz3NoY5tII59p7gHn9+s6v00Es/WN/L31j3mq+sey3GtvOVL6zlhU+t7tn1VkVFUfjiOst8&#10;6QPLfOsTK/9qi9Vv22Nt+096/+oh4vEBVHgoI8+GsgsAuNCGFANTuY6USX0BGIhdfQFY8Pbg7jYT&#10;/5Zm5trWzdtszZq37ccfd1pGRsGsAAeQxSD2zhxA1qzOHFMKHFVhj4F5Du6CA5WadEIFbsaF9mlf&#10;eS9QVsBTcky/5RAGWejGRrnQ6vgwpcDR65kNYKm9J7EoM1rsTJPvzQR4mgpTyXgsHnWhYwCrApoJ&#10;cNRuBq8D7Ao8lcSqobzWwWcV6lte1Rz0xNKUOrVFhYBZixut5FUQ/0YBri6tttL8AODAhf5jAHuc&#10;HAO4EVerJicnAnF+YPnU1hSCRk1ry0NTH2q5zp7E4ibKtZUCKws95ULPDvCUCeIYyBQUgSk3WudQ&#10;/+v6yka8i1YKgB4AAKtiiMHuLrQARpXPHj9jX6/fYF+986Ftev0ty9y/39pwnYfS03E9Y3FwIhAn&#10;4kprQL5U+BIutPo3Y+rT3HX8nHUfO+umQQtDxy9a987DVv/6Bmt/GhV++mPreOxD6358nQ0/ucEm&#10;APjyU6gu6jv6xNd2+ZkfAkV+4hsbfwp3GpsAYNkVFHj0mW9xt3/Ajf7WBl7+Gnf8K+sB3O5XN1kn&#10;atz62tfW9s4P1rp+m1W++72VrNtslZt/tZqffrNqtvW/7LNODW1EiQdQ4aGsAhvKKwoAxuuS6zwM&#10;wIPAOwhofahkL7D1agwwhaqdircqp8g+ff9Te/21d23nzv2Wm1OGckytkDATlgAY3sfUZ1pgVM8G&#10;sNqBVZZ0rFoSCGvacFmDkUjBeGBNNNcZusYA3CU4efZdHUPWTpgkgOvq/hjAqlh8yzW7h0C50OyU&#10;uj5VMorPQ4DrCMcUG/vEjLE4OOw6OQkwZcjbgIFQXR99SiElt7DZ4A1tEmKgb+L7Ut4q3PgqeKym&#10;3FayDQDOzQIodafM884cQSJL7nMMYLauwKU1VhYqMIX/v+RCzwDYLVThfK0KkWf1BcXWRAzVQuHQ&#10;5HkBwFgIMDci2owUBfj3jViZmlmm7+n7Dcqqo8INFQ0e24QAB0odAxjTQ4g/e8k2fbTBNrz+tr29&#10;8jE79PkX1pFFvEil059CHCyAtcyoII4BrOVFBy8B94UUzzz3nLrgSiyYB3g9gtqNaWqdzXut/VXi&#10;3+c3WD/xb++Ln1vvU59a36O406tR4sc22cCqz91G2R9aQZz8yEa2G22YzwdXES+v/sIGVnA8nw8/&#10;9bUNPvuN9T//tfW+/K31vr3NejfsteEtp2zw+2PW9c1Ba/4RD+IEFUxyjnWcSbSWfSetYRfv7+Pz&#10;03E2kIgrna0FvQGYZzJcXD4J8IBcaNxktf26+4wq9TW0WFdVnWWej7e3175t7733ke0nXCgsrAZg&#10;1HIWF3o6OANe0H1yOwEcA3emAnd2KIEFHMCk4ac+kL+Gz1BhAdwlMP18MVfaAR6OABwmsYDyJtcy&#10;HeCYi38DwDWxfVm9X7erMHGqYNV/mQ1g9aZSNlrQ/hF4w61MCl6Ly1yFcFbIcJ1DmwS4uiDXm5I0&#10;raw3H0mFHeBWH0olgMtRyepirTb4xxXYTT1yQoBzc60WU3fKMCMtkAVwo2aLROk7eEDuKgOvRigJ&#10;YIHnHTm4IWEWenZgZxgPxONlHqy+p4qhmf8lgOvKeQAA7LNi8nuefY4BHMKclZ5j327cZJ+sfdPe&#10;X/247f0YtSwosZHqWutNw4VWQsuTWjGAUWItOSqIvfukklkngffkBes/fckBHj6bYGOC+OgF6/1i&#10;u3W/BoSvf2Mj726xq+9vt5EXv7MhlHfk0U0O8fBjX9nwKoBeuQmAP/f9QWAe0nt8Nvr4Nyg3Kv08&#10;8fErP9vI6ztsYsMxu/ZjvF3dkWxXdqdY5zdHrPOn49Z/Ks1XaBjJL7P+9Dzr4lpaD52yFtz7djyF&#10;vjj+A/HvUD7xL89D8e8QrvMQZaOPMEdLh3aVVbjr3E1lP9DSRoWcb/u3/mwvv/CSffzJ53aaiqC8&#10;vHFWgHt6RtwmAeIe697LDdVKhL4aYRRgDWaIAaxOH5oPaybALQiEPneA8bYcSADsah+OudBTMXAU&#10;4BDcKMBTxjXLhebabgRYKhxc52STEtfkCis3mu9EARa8kwDzeeg6/x7EkwbAcr11/Q4w7El5Ba8n&#10;sXw0ElYFwPU8IK2koK6S7VzQdAUOklhqTtJ8We4azwT1ZhZR4Gq50Nn8HtsqIA6VuFbZaOKtRioI&#10;/a4nqwSwFBi7EeA/qMA8qKlkFt/jASr29dkeMI1HVqyrbGgUXFl/z7ArwM6tO+yjV16zdx9ZYXvX&#10;r7dWZWS5sX1asUGLfgPwAAAPCV650r5ucJoNAoMSWj7CyOGNtwFUeBA1HmJ/TF0mD561vi93WM9r&#10;X9nAq9/Y6Bs/2ZU3f7Hrr/6MC42r/PQPdvnpzbjRW+3yc9tt4vmfHdTxZ7bYlWe32ZUXfrYrL+2w&#10;K2t+syuv7bLLb7H96Ihd//aiXdl8yYa/OW7dXx2wjh+OWP/JFBvNKfe+0uNFagMuwYvItvYzcdZ2&#10;4qx1UNH0XEwkBs61kcIyG8TbGtJ/RX2VvOotKbfuMqwcgKsIt1CfwfYeqwf2X7/9yV55ca198dX3&#10;lkwcXVPThtuoJM3NAQ5cXSpMnm8rMWINlYIAjrrRUYDVZqzlaNuwlrqmwIWWK42YTALM+UIYpcAd&#10;7YMRBQ5daD7X7/vxNwFY1zwDYO9oolFXxP8Occydlgpr+KQ6Xfx7gKcyz38I4hjASlxVVwNuBGBv&#10;Bw4B1sR26hWlZVUCgHGhUd8QYJ/cjodaU1ztM2ncDOCZI5Lcogocc6FdgSMqXJ0XtAk34LLJC/Bx&#10;ucTAGhWkrV4HAAdDCWcDeLB7dNp++Hpa+7AeDOeSG+0AU6s5wJyzl4faB7Qy9dXV6w5+OxEIv3jn&#10;A3tr5aN25JsfcBkbbYCH0YdHooH+AcQAizvdD8iDykgn8148Ck0cHAwPvOTQDp+Jt37Fwacu2Shu&#10;toYYDu09aX2fbrP+NV/awPNf2NhLmz3brESVAJ549ie7/sou++dre+wfb+y3f7110K6+utv+uWav&#10;XX1xp11+aaddBeCrb+yyq2/tsWvrD9voxwdtZMN+G9yw23o2H7beI/E2mlniPbA0SH8MgMcKgTOr&#10;yHqobLouJFgP1q8QIJ0QAS9jkGehZqP+EsGL4UL3uPpWWQcFWD30+jp6vGnu4Lbd9jbx79atu6yg&#10;oMJ7CjXy3GcCfKPhqgJdMCpJkMwAGEBUgL2fMQVac4HLWomDlY32aXUQG7W5+vkoF92dMesYwV0d&#10;dHDriMdDF9ph5diZAMt0rUFzUgCwvIPWGMCeKQfgGgCWVQN0tSDmPvi6TLE4OIR3pgstwKMKPCuw&#10;s5j+fwPnCABudIir2K+eUuAsX52wvqjE5zJSHBxmo91dASjNDx3MTlnjCimAgwH804H9PYA1I4cU&#10;OJrIErzqmaVMtKbaqSPOVmeLMBMddupQW7Cy0JpJUktKzuZCRwGezZTsUs8sudEKDeoAWHGwtwHz&#10;YHu7R4AXU19dCoIbD1px8qkDx2zP5l+sID7d+nUNXMsA96mfa+6fXAAcgFHjfsXEWjIUGLxJCXA1&#10;hY7gHTlFnHn4rA0cO2/D5xNsFJWeOJ9kowdO2yDu9MBLX9jI45/bxJPfeiZaCawrAHz5uS3YVsBG&#10;bV8GWpT32gvb7fLz2+0q711+5Re7/Op2G39tpw2v/cVG3t5hIx/vJvY9YoNHk3xWSg1emNA0ORpK&#10;CMBavHsUFR5Iy7W+pEzrVQIumQopK88GiIEHeF5a50jK2wvIArcHF7qbQqxleBopuJ1tQIUipl5K&#10;tb2/7rd4tnL3vL8udrMYeJoJYAqqkkIz24IdYFXcQKEui2qbV7usXGmpsLLQcr8FTgAe5+sccfWN&#10;xsBSMI2Oil7LvwNYc3fpd9WcKLWt4r9X8d+rBS9W5VsqG2Wo5dID6b8HeEqBZ4N1NvPVHDhHDdxV&#10;AnBoen1Lbb5cWEE8tbyo1kbyLLQUmJujjhwhwMrgCuwQ1j8GcKwZSTE07nONLAZwMDopP2ZcCyrc&#10;ws2aHOAfAdjbgnU+bpBAjMIZVdzoe9HXAzxY77mFqyw3ukFxMKaJ9aTqAlbwunF8ADHuNJ+11Laj&#10;2hoHzXWh4Lq+fgpUPwWsKyvH+lNRW6wvOcX6EpNtICEZgFFjNSkBqqbPGSLe7Dt0xnr3nrD+I2dt&#10;ELBH43BrsZFLxMSHeO/rX4mHv7WhpwCZ+Hb8iW+DrPNTuNFP/4hb/SPu82a2GK71lee2AfE2G39h&#10;q4288JMNv4St2WYj63bbwJYTuOvJPiPl1ZIA3AnsCgo8gUelBcLHi4hvUWGHODmL/5FpA9l51l8w&#10;HWDNOKnYV/C2V+FKos6a6DyYqL3TFUir16ugaXXAEGDviRWBZjZT90qfHwsYtczKFMDAoSw059Si&#10;2XJBWzm3ZrP0mTmoOMK2WM0lFYAXusAAyWsBrI4c6okVnV52JrjTjO+58dw7KHdKUE0CTCUWAhwY&#10;br/iY7nRCjtVSQhgJdwEMEArCRXOAy0g/wi8YSJLpu+pI0gN3AlcxcIyB7ixuMjqBHGu3Oh8H1gg&#10;N1qjkMIYWBPb+cyUmOaxClZo+H2Ap7nYIcAxBRbEcp+nAC6IAcx7FJxmHmAUYMEbAtzGuYJRQ1MK&#10;HMI7G8Az3xOY+q56YjWWATAVk7qK+kwc3YqVZ7rmSoDFfosHr6YoLVWq5gz1GNO8Wb2FpdaD8vYK&#10;3uRkAE7CFU0iBgbiS0k2dBE3GSUeOpfgU8n2HDhl/WwFtPpPjwHwGMdMXEyx8aOXbGTbYev/9Gcb&#10;WPOdjT4btPWqzVfgjjz5g40A89gzgKrt8yjz2h02+ibK++5OG0J1h785bCN7L3HeXJ8I/nKRZuao&#10;t6vFmpWj3gHW4uCaJmccYEZxeYeyi2woM5+QgMooJ8/6CoutF4+sD1B7S8utC9Owyk7gbSQGLsfF&#10;rpenxrPwAqv2T8WpuLpKFknxBHA7z09QzIQ2agJY7mqYyIoqcC0VpMePUjIKcnSiPMXNagYUxHrf&#10;42B3n4mxZbjQba1TAIejkWb+vq5P74fmCbBJgHscYFUmlVRglTcFWG605o1W/++ewGLZZgdQ1wqE&#10;AvKPAqwpbMN99eNWGBDCOwlwU2kZbmuhJ5SqYmsEt3BBmlbWAeYG1XMTK4A3mBu6/oYMdBTiKMBR&#10;6+Amy0V3eGU5gjgWCwPvZEZaS3OoKSkCsLbTAEb5NNNGPw9JYEUBns10zFQHD5SVh6N4WuGClhlt&#10;pMAISLUD96O+fjxb39cWqIO2Zrnfug7+KwVKGXIf9I8SabzwNIATUF4gHk7AnUaJHWKZJrM7l2jD&#10;55Js5AIxsBSY98c1gySvJ04n2pXjcTa+97QN/bDPhj/eaSPv4BK/ruzydht9Y6eNvr7Txt/61cbe&#10;3GXDH+y2sa+OcuwJG/j5jI0cirex8xm+qLimu70Sm6HjilbcL623y1rwGy/qCv9ZCjwGwCOaYSO/&#10;1AZzCqw/GyWmIu8rAuCSEusuKbNuAUzh7ayoxDvSHOFFVgbA6sMcwhuMwumjcAJwQ7fVyWOp++MK&#10;rASiXNVJ1zmEGPEIMrw8LweYOFbn5LeClQnlRjd6O2ynciUhwF2jbq2t/cBLZU2ZjM7IMdOiEIcA&#10;+zxeqigcYGClArtRgRUPIwSInlZR9EQWgE660JMABxWaVjPUe6FFgQ329Z5MAx7UxTL4LDyHBvRX&#10;A6+sVgA3E5irH7TcVymglgH1VQq5MZqVUj2WdDPLiyqsmrhJAw7+qwDreGUs64uKrCo76waAw0y0&#10;rDYEmHP0Uhi0QqEAloW9sbTVCKWwA0cU1JlAh+/JguNxi3kwSoT40MKSYJZKX5WBQiRg/Vi2cqUF&#10;fB+xlFx2ZbA1WsoB5uaGCbZ+bm43XkQ3rnOvLAkDYKnwMPGwstJqH9ZMHRrwP5Kgwf9YYqaPIR6V&#10;CgPxGAo9dPKijZyIs9HD54mLz9rontM29sspG8cdHvnphI3+dNImtpy20S0nbWzLKRv55YyN7o+z&#10;kWNJNnYhyy4nambMQrucHaweIYC1ov+Vkhq7jOK6Cd5STVZXBcBVQVfJojIbJO7t43/0FWDFAcCd&#10;JaUOsOZ8bi1TDqTYygC8guNbuIfqeRQqjRbfFsDKPtdWEwfXAQ3P6d8pcNjLSoP71eNJ5S0AuN4B&#10;lrJJvVSQ23T/BRamFomW2lgcDGRyd9V5o5tn1iXj+U0BPPuUOrNZALGM4/l/moEjGGwBvDcArMx0&#10;rY9pjmai/yjAshDiwARu1ARxCLB6ZM0AWAuaNePb10qFAagaF1YDs1sBTgqsFQy07EUZAIcJrD/S&#10;BhwFuEvuCypeS8EIFbjqdwDWoHtNsSPVDSEJVVjwSomViAoBls0GbGiuvJNGbU/treSclLeJAqx+&#10;2Ooj7Yoac6H7PP4FXBkP02Nkr0SItTAtsjbZX5sbr2VFunGje1BfV2JA7ovHbU5OtZHkdEBWd8sM&#10;GyPO1DxYsjGfhof9xAwbj+Nz1HnkVIIN40YPHb4Q2LE4GzoabyNHZLjch4Gb/eHDuNq8P3Yi0UZP&#10;Ae/5NM6RaeMJOTaRVmgTADyhSeelwAVVDrCUd3KOZ0AWvCHAQwK4iJgXdR2gou0XwFTmPYCrzHMn&#10;8DaVllpFYb4V88zKOFZLfgjecOicppXRivXqgVVH5a95m2aqXnQ/NHehqTzVzisYbwawCnGwAoOa&#10;jAa8+2swMik2NxZlQ+B5Jw4HceiGObHC3wxhnWmCV5lqWTDHVQ8eBa49nEh9b1RgYnbgrtd1SoGp&#10;3AVumMhS0koA/h7A0yEO1Tew6Qoc61JJZRFOcHeL1ixq5SJ8qB81azW1cJ16RHGAmosaFTSXVFtZ&#10;YZCB1phdQTkbtFGLAizgFde6m/xfAFjAhACHEAcrKXB+HoyUMQrqfwVgKbCvHkABFsT6v1JXtRd7&#10;ry0lr7CgC6b6RqsCif02N9V7iQlgrqmP1x3cs470dGLhZOtBgQVyn9xoZaRTANjHDQNszILpeGSa&#10;2I73NBHexVQbP0c8fCrRRnCjh45ctGEAHj4GsNjIUZQWaIfZDh3h/eMJAIxyn0LBtXh3fLaNa1pb&#10;TeSeU+LrC2uOZwGsJVa0VrBiX5mUeJoCl6rNtwx4i4EXgH1bSvxbZr0U2u5KTQZYaiX5OVaYk2Nl&#10;fDYNYAq65oRqbe4BXlzh6nZ3pTUeV2CE0Li6xV6H5i4099krVp6L2oNDgOuqguSQJkRXAXf17ZZL&#10;jnF8B9egyd0b3X3l2UiBcaE7edYd7Dc1BQAH08pOufIhsDNNx7iFAANXM6GC5qoOFbiqotptGsCh&#10;At8EYLVlC+BmPtf/+K8B3OEVmBJhgrYKMQwhvkVtrm24LVobqQaFrFRCq5D4hpvYUtXszSwVhRVW&#10;UVDuS6sogfVfA5g/pGYFCktVDnF2VpbVAG/YHlyTC7SY4PV4WDNWlsdcaMExC8Bhc1IfhSNUTME5&#10;E9zw/ehn2u/BrWtT8xgF2ZdaKdY6PrUe1/oEADF4FZfNBFiTCsh166GwCmDFxJrQrw1FaiMO7kpN&#10;sW650LLEROvTiCUN/NesHWmaCA9YBa0mxEvL9Vk5HGhUeCwu3cY1G4cgPpNso6dR5JOBDZ8EamxU&#10;huqOuAHwaUGfaZfjcn0y+cua31ntvcS/l/MrfJbKK1ojqRTXGbdZpvj3MpWkMtGjPBefrA6Ah1Hb&#10;AZRXAMuF1tIyvWVl1kPc21FVba21tVTkeVZEqFXJsVp8WktwemHFpI5awLumSgUN7w3VC4GbNO5n&#10;FBhvb9W9xjS8UM1E6hyhqXTCvsaaUsfB4H7rOz09oWoHM4qqpUTJLCW7Oni2ioO7MLUBS3mVEdfk&#10;dtHfvZlNAsy1aLWHNuDTPFjVAjamwDMBDlzoWGeOGQArHtYSpAJXAMsrCVRY7vV0uxFeud9K3gUV&#10;gCZ0F7QCOLA6AdzszUYtXJDc6EoeThUqWI8brQnXNUVoWT4xcsFUH+jfA3gK3MA0bliDH2oLgwy0&#10;YuAQXnWpFLwhwG5y4YFJ8xBF4Q1t0o3mt5QFlqJGgZ1pUYC17VMNzcP0iQr4b8Fyo+UeNmg+JxWi&#10;EF4VqijAUl55Br4+LQA7vFxDDyrQqrmuM7OsHetKTXOA+5MCgPvYlwqPajK8NFmOjQCwJrTTnFg+&#10;SyUqPE5c7ABfSLXRs0B8FjhxjcfO8RrzLe+NnU33RNXoOQGfZRPxuTYheLU6oVZXyA5c5ytynT2B&#10;BbQOcDWxb3UAL9sxKa/DiwtNCDBQXILyFlpfYYH1E+v2AW9veZl1lgNwTZ211TfgOhc4wBUAL2UQ&#10;wCqoAriVwlpX00ahRrG4vyqAnZ3ct9iMHG7czygwAcDKHmPArhX4BW0IsMBUckvNMWFvq2AkE0oq&#10;Nxr11+qB6u6rccXuRnOclLiN+FfwykJXPmpTsE6Zu87ha555M5WU2nkrUd/QhZ4NYCmwXGg1dQne&#10;KYAFZ5CMEsCBCkt1ue4ZFkIbBTiEOAqwmusqlRXHbvFOG0pYVUmNADVfEBdaLS6hZm+spcaW+mpZ&#10;lbD99/eAnWkdxEOaDF7ndbcZ93k6wLjQoWlgAzGYZjZUnBsFN7rgWZiR9mx0u7LRN6pvCK6Aje5r&#10;Jkq53z7KygHWrJh4F2w7cN8E60xTnKvpdqS+MjVjCWCfggfXrIeav7moxGr5T+24lt15+daZALyJ&#10;CcCb6AmtAeJiBxgb03zSGYI3H3dXqplnEylAmKzVHIhj44DzguCUsmbb5ficye1EHMdouRYt25LI&#10;9xzcIrsKuFcEbk4wQ+VVwNV6wZdR38s8O62wMIHajpdV2zgezqTrXFLh7vOg3GUlr4hxQ4B7PYFV&#10;Yt2ob1ddI6A0WikAFwBweRRg7oMKqZRCk9kJYA15UyGcCbDDOpuhpmHPJw3xDAYKqJNGq3e0UQUR&#10;xLeCPjSB2u8dOwSw2oNbpPp4ZupC2dIs9xlolFii3AjKm4Eb2mT8y3NXeNDY0Mr/AZh/B3AsBr4B&#10;4Ni9kXss9dUQS21DSGdaCHAIb2DBkMQAYCoTwK3gGVZwDZMAt1c3oMI1PjFZVX6xVaOYdahSFTV0&#10;BeqruaE7Y+2//w7iUKVlgl5T0WpFhqocZaBR4OzpAHvbsDp2qBmrqAil1wyVQU+sENoQYJneD5NZ&#10;YTY6sJkQ3wizAwx0Ss5pTup6CrAUWFv1KPKkFA+vX/Dqt3gdjIbiplOw2oFV4HZRMOVSC2BNhl+P&#10;eqlNW7N7KunTkZBg3XFx1h0fb90J8T57x3BqqMKaFxrlzShAffNtImKXU7U8C8Am5dkVZZSxCYGq&#10;/SQUVpZcYFdSiuxKmhZTKwHeUruWXY5V2NVc4FXMC7xXpbzqwCH1jSWtBLCrbzHxL89W0+UMUPn0&#10;4331Am4Pz6CHirQXJe6iMu1FffuBt6u+GVBarKys2Ao4ppz/GCSVAgVWrNfAvamqaHZTQZWqdMjN&#10;jc1K6dPLzgRXEMpUScp4tlqnatJ9BmC51XLFg3gZI2zynlI8A49TKeB6Nj40FGDlRqsDR5PPhQXc&#10;lJVQWX9PgUN41V9aW4FXT6VQJbX7gwqsLHSnBCYKsKYBwoPwDi6wIdP+THijFsIbuNBTAMt1DuCt&#10;crtlavK6Jh/Qr3mTawrkMlMgscp8XN/Ccgp8bAghN/OPAByasrs1VAqVgCoFrooocGhBk1K2qVeY&#10;xgVrzq3JvtDcyKjpvTAW9mw07nC/twnHOlzwgKcZD1ufeWyLadZJ9adupIDUoUhK2NVyfYJYs49o&#10;FUOBG4yECuB19VUtLxeNGxlMfgfAuG8an9xe30LFU+wzbjZqqF0VIUB6qnXFXQTgOOsB4J64eOtD&#10;lTURwIjc6HRUVAADspZluZwOmJivcJhWaJdTCnyRNMHqFr5OKeTzYrsGuNczADezLAYvllth1wuq&#10;7brglQKHAHvySk1HqC//WbGvz3PF/x4qLLFePAZB242y9hTkW28+HgSQthFKDdTWAbA67zRaa7MK&#10;UIXlE+qUxhS4vbXLNJ5XKlGNV1NejotX2eSuYqCagjZm2v93xj3V8EDBq8SUL3mjMsczDl3nwH0G&#10;QipZz17zPDSiTMd7byhVKJQLTeYexL9KsAUAhxYFeArciPHsm6m0awFTwxzVD7oKqwFcJa1CU/OS&#10;2qulwIqBda3eJq4yg3l4oTICwGE2OpjXWbHwje5y1ORqy3UWvMpA11E+KxG3cq6hHHhl0wBWLKzM&#10;bC01c1V+iVXkFmJFqFOVd610QGPA3gzgEFwlrrRottzwqoKgcFc6wEE78HSIA4C1tk4DhUrZ7xDg&#10;m1kYC08eJ8WUclIzawC/GzV7+H5oIcDqfVXv8W8AsEydAqQA3mSEBfBSm1JAlR2dBrDgZRsCrPxB&#10;BV6EVpvora6zjqwM3OiL1nHxPHYBgC9Zx4XzuNMJPhWtJoYfTQvWVbqSke+rG/qi3LjC1zJKfInS&#10;y4B8la3sitp2ea3lS/W5zGehBNzrOYCL8l7Ddb4GuA4wdgUTrJNJK1feShsrwm0WvIp7C4qsG4+o&#10;i+fQyXPpoqIVyB1AquzzUH2j9RP7dgCxAK6vqUWB862klEqd+FDLmkh91c+4srrFSvHUqiobvYB2&#10;EmbMCukMk4r6VorK/RbAglEQ10uFKfQCeLr7LIB5j2equasETj3fkckzkGp5bzCuI+xMErVZoY2Z&#10;3G15D4JNPcFqAFgjkYLVI6pi0MbMs+XBLB1BT6yuICs/A2BZ4EZTOem6YEWQ/v8McFst4MpqqGFl&#10;QKwscBU1c7m6OBaUOtRaW9cBjcAahXg2kNVmrHWVKqkMKjlXBYUkBHg6xOwLYGIwAazvCdCZ0EZN&#10;nwveIA5GqWPJptBmvg5dY18nmIerLqFaqb8OJarRMEksALj3BoA1jYsa80OAFQO7G61YWJlD7p+y&#10;5wJYYYgUqysv2zqS4qzt4llrPXfa2s+fsTa2HRfOWT8QD0uJUzQ5fHZscTSpb6FdzwJKwLyaXowB&#10;r2BVX2Zey2XWdhJe7B8A/I8YwNc1qTvu8zXAvVaM6hL3Tss6uwJX2ij3eAR4h5W0Uryu5FtGhrVn&#10;ZlLxZFkn8PaUlNtgbb0N8l8GALhTMXCTFK7eCnlOxcTMjY24yS2dnmlV/FtBxavpZNVfV13/VJCj&#10;kM602d5X0kdZZwEcTCTX4NnlLuLaENowFvZ9npMA1vc0+ZuArwckQSI3Xu5zGP/+O3h1nMOLCSp3&#10;WXGfA5PbHCjwzQDWgm5S2RDemQAHeYJoMmt2N3oK4CADHbYBa3mVAOCaKYDDGFjqG1qLGtB5yJV5&#10;RWxxLXEjNEuGgxkDVDYbuKEF7nOz1RJ/VVAJVFHTV1IwKm+ANwKwFBhXVnFzOKVO6DaHJvdZFgIc&#10;xMEanRTNGAewhiBG99WEpAERDShFLUpUoyGSMwAWuH6sA8zN56EIXplcaVdeTB0PBHBzdb17GOX8&#10;jxbioX5Uq7MARUtPtLa4c9Z85qQ1nz5hzWdPWSv77WdOWx8u9agy00AcqDAKi0t9RYDiHrvKCmIl&#10;p3zl/wDiEGBtHeKsMlfga9hVFFiZZwGspiNPXgHthBJXeFFS31GepwAeUnzL8+jOyuQ606wjMx2I&#10;cfv5D73q0EEYMCCAsT5MAHc0ojCNTVZSXBwA3IC7GgNYSlFW0YgyU9irUE0KoACeCWhoN/vMO//j&#10;Bkt9tbSokllRgCeVN7ZVbKzv6Xwq6OqfrYKuJFrgPvM7/wbc0BxeypK+I3i80wRwBpPtqR1Y7nMA&#10;cDCgfwpgKbXUPwpwm7aCl/+kMCNIZuleBU1K/xWApcJTCvxvAJbbqwItgGtiCqwE1qT7LNM+Jw/X&#10;AJ5pAljNR1pTuDwfSKR0qJRi4BsVOMdqcdvqibmaUQx9Xz2dPO6NwDsFsJpvgIibEXRrxI0WqPo8&#10;BupMC9VUWc52bkxTLAZWRaV2b4EcABy4xzpeJpVVn1sN6pAKC+YQYH2mBIqWZlV4UI4rqlUeBXB3&#10;Aa5oZop1JcdZE+A2njxmTSeOWtNx7Ohhaz1x3PouxfkEAFqtcDwFJU5VPAzIKG9gxW4T7AvsKxl6&#10;HezLxXZ3WrBjV4B6IraItzpuXC6o9Az0hJJVmpS9sMInaR/muQ5RmfZy/zvTgTYl2VqTEq2FbRfe&#10;kTclEd8O1Ahe1BfF7cOUhe5obLX25lYrKy2xYkwAe6eEti5roICVlNXxfq1VVzUDIhUc91Fg/R7I&#10;k8a99qYo7q+WLamnHKozhwY3CGB9HqrvNKOM+DIoVNKCJpgALmjGEiiCMgTUB1v8jkXVVwpejSdR&#10;Xa5+2YqBK6e5z5MAx9S3Vvkjxd/cD1fe2P92mFWGKK8CWCY4BXA0Dg6hnQ6wbApgeQSVVaELjVVO&#10;AtzoEGsrta0jNqzMU9xaiGtY7G2lmuhOnTIcXhk/roRWVJGjphhY7cYCuLJQq/vz5wE0hHcmxAK4&#10;oVBDCet9cncfHSRl5Yb+HsAalDDVtZFjZoFXJnhlnXxP0DW6l4ECa4AFvyuAW6YBHJgDTCykZgpl&#10;R6W6IcAyderQxPTqoFLO/9G8Yv31/AcUuDcz1frSU63t0nlrOn3cGo8dtsajh6zpyAFrPLjXmo8d&#10;sZ7zF20wPsmG4gE5SSDn2Lgy0cS7WsBsPCXfxpO1mFmB74+xP5aUxzaX44mjtYh4Yh6VgJqltNRK&#10;sY/xVS+s0dxSn3VjMFsT1GFUyH05udaVibucDLiJCdacEOcAd+BCawRSP7HtIJXQUE0dECuBVW+9&#10;WA8At9dRRprkVpahwJr3GcVBgVsBuB53urisFoBRKzwvXy8oVohDgG+278azUaJHvbsa6oh/KYuC&#10;QwPm5RrrcyWtovAKSCmzq7Mg5HzelAW8uoYowEHPqhuhnWk6fgrgJq5BY5SJf8spK0pisR9CPB3g&#10;wNV3WAXtLBYoMCEC5XtmHBwFOLQA4gBgWQMVxFQMHAM46MjR5NliZX/ViaKawlwJuO5aUltLpRQj&#10;RwF1gCOvZ5oAbsKlEryy+hL++CwAO8SYA1xU7FP6aDC/AwSsU9CGRoyKCWDvWAHAUuEwZo5CG6ro&#10;pJpGAG5QzVpY7n2/K/O5rgIAxkXRNKIhvA4oNapGo2hSAylwV2tXEPvGQO7gxtahWpVZGVYBxIqB&#10;pVq9KLAA7s9Is66kBGu7cNaaTwExADcc3gfAe6x+/x5rPHLEOs+ctd4L8Tag2SwvAnNcGpDm2EQK&#10;UCbmOKQjCVmmdYF9fWCtDZyYZYNx6ZgmDsggrs6wwWQUlAqgX5aWYz287k7KsM5EreuUbt1pGdaB&#10;0rYkxllj3EU3KXAvnoPG//bjOmvF/eHqOgCWAjdav1sDbjQKXNPAcyfOrKqyoqJCFCGI+VpauAeo&#10;sQAu5Dk7wPKOuIchoCGws5kKt8eIPBctI9LEuTRQQgMEqlA/ddCYCXAIZAhwp0IjfrOxLgCvBu+v&#10;iXKo4YwCMzzWIRbUofE6qtLa17hhueA6R50MtY0CHFqgxGH82+DJNkE6E9qohc1JglcQz3SjQ5BD&#10;mwYw5U8Aa/7tikoZACtODU2K6W22uFrKzmrWBY1OqiZe0pSzau/sFDD8eKjEs8ErE8BqO1YnkErc&#10;N60rLIClVII23FZnBRBrZsom4iqNG1ZcqeYEQacBBgJXgAaGQsZMAEsdBbG70TzEm8EriypwEy60&#10;A4zqVOUTKlBpqS1RMx8KzEn11c3jfQEskDWti6B200OhsGkIZCUxpNq5NTikv7bOevKAIjPNAe5O&#10;SbKu+Dji4JPWgArXo771e3db474DQLzfavfus5bDx6z92BnrOH7Wuk9dsH5f1VBLtCSzxdj2nQFw&#10;bc+l+Cr9PWfirZtjus4nWSfWcS7R2i9QWVwMrIVKoeV8fPA6LsFacdkbz5+3ujNnrOniJetMTbd+&#10;FLlfI5CosLXq/jAumuAdxhsZotIerG3y4ZJ9vNdJXKxYuLm61kpKih1gd++a260WyARvEXF3bQ2u&#10;Ns/QB7XHIJ2ENWbT3tNxPBdlkqW2zU1tPsWO5pqKAtzpCbEpgAVgCLIA9kw0z6lGz1bNOmpDpszo&#10;uEnQw+MjFj2PYmBBJRe8hlBAAAvUmQArI61J7kKAteBZMJTwRtWdblLgwIUWwLO50VGLAqzwQHND&#10;S32nAawxv4r/lJlVE1I18aoy0RpBpF5KmupGE68HbvQUvFHr4mLcYvvegYMaWQBrHq0m9mvUGysr&#10;0+GdtFjXytr8fNOq/d5ZhIff3R5xZaW4oXED/POYCV5BrH1X6PA7N/lusGAzAFO7ewIL5VGCTTF6&#10;KwUlVFaZA8z5Ba8GdbRSIHwwP6ZYuLMZF4gb6n24gVWdVNqrNOl5pXVnpVkfMXAfAPcAcA8qrOak&#10;xhPHrPHwAasD4No9gIw1/LbH6n7Fdu21pj2HrHX/UWs9cNya9x+3pn3HrGXfCWvZf5L3T1nrodPW&#10;LDt4ylrYNh4ivj56xq3p2Fni7HPWQCVQf4L3Tp3Dzlrj6bNWd/KU1Z7i2HPnrD0hkevK8rG//TnA&#10;i2s9RIU9SiU9TCw3TGEUwLJBrB/llXWreQyIm6trrJQYuB64pcDNuNG1uL0OMBV1HeUkADgGadjd&#10;Uqb3fDtlglPvScEEayuKropSA/UVA08qMIBp+tgoeDKprECV4mpmjCCRpWw0la6elQD272HtU9+f&#10;zXQuNT1p/ikpsDpnyE2u8RhY8AZNSqGFAOs4eRBhrBuFeDrIAagCOOyVpdc3B3iqL7QUuIrnoyRW&#10;AHD1FMAaxiWAtYxobYn6PdcFCS1l39yNLvWxwBoa+HsAezswF6a+xj6XdAzg5rI6IEWpfg9gajWd&#10;o0dw8qddCWPbSRNgMXhDF3oK4Bi00wCeUmyHn9fqVaXMcU1ByRTAsZ5Yfv7YbwlUzb0kgOuJmZXI&#10;0m/q+x2oThdK0VxRBbiZVpOebHUosOaN6kJ9ezKTbSAbBQbk3jTcVEFMzNl+HqgUCx/cB8R7rGrX&#10;r1az81er3rHLarb/arVY9c/YL7utSrZ9t9X8sofP9ljtjv1Ws+ugVWPa1v52mO8fsKrfDlnV7kNW&#10;ve+I1QF+DRVA9YEjVnPoqNUcPmq1R45b7YlT1gC8HUkoOPD2ZSlGz7Y+Td4OvGMUTAeYwjjCcxe8&#10;I5SLYSmw3GgAVvt2Jx5GEy50aTEKzPveBtw6BXCBhp3yHQeY+63heJ3tEYBlFNZprzF3n1EYuc/q&#10;HNKJaRTQtBg4opSeWWYbAqzCLiCU6FEc3djQ4gD7+r18N/je78Mr07mUvfY5p9SExTNXL6ugDXgK&#10;YL0OVBiAPYGlfthBAutGeOUe/z7AN7MAYO5NLIkVABwqcARgTa+q+aGqAM7XAOZBBk1KXCAxcHVB&#10;sQ+Al2scuskO6wwLOnAQwwC75tEqI7bURACBAhdYRWaGg1uZmekWAqwmJHVD9HWHBWcIEvvqLOFg&#10;ReD1YyIAaz8ENGqT4M74ntY4VndR76OtIZQ8jHYetrvv/I5sEmB1+pgEmP8NvJ1NqDHxYHNJqdVk&#10;pFo9ADdnpQNvrnWiun3Z6UAigIlPM9hP1VjhROuMj8fNPYdaHrL6fXut5rfdVrlrl1Vu3wG4u7Cd&#10;Vr1tl1WxX7GV97f9ahW8rtj6q5Vv2WXl2vJeWcwqd+yxyp17rWLXPitnW/nrAav4db9V7T0EwMes&#10;7ugpaz570ToSkt1l7k7PtJ6MbOCV+mrlhbJg6RQK5gjPWvCOAm+owMNAOoj7rCYlZaZ7UF/NylFe&#10;WIDSNVDIpMAonwNcaYXqGAM4KswOp/eVjgKs/dh7kffl/grg1iaepe49nzXVt0wCrGPkJrsrDGju&#10;DkuBeU9ur0CQ26v2UjVtaaSUJprTXF26lk6O+SMutJS83qeuaXQ1F8ANVPZyoTUjR3XYnBQzX6kB&#10;qJq4Rv3OlNKGNjVQIWohwNrOBm5o+l+BhX2hG6wCBa4EXpknsZqlMNQ2Ak3dJhvkPnOgNy8pscWD&#10;qdYcSGw12XuotrOZ1FcAN6HmmkMrVGABrKljZwJcyb7HwACsyex6AFIK3MUDnAT4JiYQBa8mpQsB&#10;nqnYMwF2QCks6rxSUxwM3hDADTwMrwiA9gaAuT+aF0yZ6C5ed6K8nU0t1lGP11KQZ3XpSdYEwK1Y&#10;VwbxKSAPEBMPYn3AO0Al1aexwqhfTzwxa9wlaz17whqOHCQexp0WyL/uduWt2LrdKrZst/Kffray&#10;zYGV//SLVQJz+U87rQxzkLEK2c+7rezn3zCA3v6blWJVuznnEdxugRufap3JGdaTitoCrVt2vg3k&#10;FNkwz0aLdmvhslE8rmH+o+AdpdAL3iEpMfdpkDBBsbBUuE9uNCFCdVERAFOpAW9LqwBuAuCKAGCV&#10;m5sBzL53v4yZYJZaB+6zmqk6vaIWwMFAgpkAy4KstbvegCkgFE8KYI0b1nlbqWilwO5Gc85AwZVM&#10;k9s9Be50G/Bz1VJ+K7kX6pih/Ec9YYMD7BDPTGTVEndTNvjdGwHWaynwjRD/EYAD5Z0OcA2/5SOR&#10;QoDdfRbA5erySKCOC91MjaKscwhwM/DVUlNrSKDA9jiVH3ZgIyb1lXkPLFzmSgpIhdqAAdj7WOfl&#10;A23GFLxSYCWxcgC4oND7Ynt2W7BxA2QhTG6Ci5sUmrLPglexaZCJjgAbsyi8DjA3Rs1fWoGxFoA1&#10;8qoS76KhSiOgBHDnNNNSHg4wFZK2nRQqrfTfrkRLDYULpW1MS7DmtERrB+RuAJbbPIDyDvFfB9kO&#10;4GJLhXs1zDAx2brjEqzzInCdJWY9eszqDx3CnT5gjXsAb5dcZYG8w0qAt/j7bVb47VYr+m6bW/G3&#10;26xE+99stWK2JZt/sdItgI2rXbfvKJXCSWs5c4F4O8m6EtOsG3g7UwA4Pdv6pbrZhdafW2JDPJsh&#10;KthRwpxRPKsRPIxQfUOA3Y2m0AxSFoYEMtsBClAP96oVN665hm1zmzclOcDAm6/2/hjAQZPKdJsJ&#10;sEzHCt4A4K4AYJ61KzAVi9qFg4TYFLhSVJkAbuG51tW0egcOwdrhLjuuJ+BLhX3iAcqB4vHod/37&#10;DnUQq8vV9j7diFoF98MB5v/7nNCuvphiYcKkKMDqdBJOpRMAO2WCNYRXUIYAC8r/GsACPhjQX+EA&#10;Byp8iw+EjgFcXaD4N1iBX3NiedswX2jlz9SrzRQV1tq67kYD7O8BrBUAK/MBOE+dOORC82fVE2sG&#10;wJ6JjgLMRU8DLgKwHmoUYLnPglem15PwRr4/eZ7I91RJqE1TcX0FAFdoLK+yrIprUZTQOluozXn4&#10;fn9wL7Vtb2wBYv6nOjWUlVlTSoI1JV+ydgDuQoEFcB8u9SBgD+BKC+QB4v6BDCBOz7DeZFxpubPK&#10;Ap+7aN3nL1jL8RMo8WFrwpr3HbKmPQet4bcDbrW7cId/wUVGZd11jqlvJcqrzxr2H7PGI6es5dR5&#10;67yUiMpzfjUdabL2RH4vVdnwfNx5LLvABvJLcZsrbFCmPtFUrAHAdQG8gpZnPhKqMOAOUdmFAA/x&#10;Xj+VeBfK2EYBasfFltvbQEEv5lx58tY4zmdnFJyhtQErYDnIvJZ16D2eq9xnnzYHFRbA4bMWPFrg&#10;2wHmvSkAQwhRTbYq6PXy+qjMdd5Oxd0crxaEBq5X7cqK1b1JK3IOqfrMeFWgqC93CLCGKHp7dCzm&#10;DbLRQUIrUOMaT7b58qKUswDa2d3m0ARnFGBd/0x4ZXo/CrGOF8CBAocAc5Ga91kJJ8GmZiT1iQ4B&#10;VrNOu9zoUi4agDXdjVzkKLgzAVZcrfHD5bmlVs45a0vkQs8OsBRYiS3FxwHAUr4bAQwthFCKK4Cj&#10;Cvx7x4ff8eMaUG7cQXXiKM/FrQfgJnUXVGw7w9oBVROY1+pBcX3qidRL/NtWWmblcRes9sIZawfi&#10;LiWq0nGfM0NoUV9X4Ewsy4b4nwMA3JeiuaNTrftSPABfsO4Ll6zr/EVrO3namo+esGbi1qb9R7Fj&#10;1nLwOK9PWuMB3OHDp92Ugda2/cQFX4ysR81HZ6XoidYdjweQCMApuOxpqG16PvCiuFmFgcuMNzRY&#10;INNIJA3iR4F5nmMUiNHKehulLEQBlo0CkdxoB1qvMbnW/YCl1Qk7Kchq+y7j/IX8VhHnr5Fr3QrA&#10;QDMNYiyENzSBJfUSwHKj9Z1QpRVXhgos0KMAawK7ztZg0IGSTgJYFYFntQFYIZhaCgSgOoUIMGXA&#10;w++7CWBM7m6QbJLb3g68DVaurrZig/LvC41HAA5daZkUWKv067enFHgKXoEYhTd8T+CqrblRE140&#10;cg8Escz3VakFNh1ghQlNPhOHxgL7cEKfyUABO8BJMT3+VXYxBnAnn3cq0cWF1haWmOZR1tpI7kbP&#10;Aq/gDgFWhSCIAwWmtsrLvQFgbweWAscAVhuzejcJuN+DUSaAlViaDeCZx4bwypSAa+G3NO65LCff&#10;AW7WkDmUJApvB25yOy6zmpBqCSMUB2uygRxc1OS9u6305CFrS7zoytuZBjxsPf4l5pXqDmVmObyD&#10;/MfBTAGsidOBOCmFWDgBeOOsHYjbAbjr/CVrO3XWWo8D6NGT1ixXWMp65MyktR6lsjjBsWeA9Rwu&#10;8nli7gv8Lu5yTzwVQwIxN/D2Z+R576sBrD+ryIby5DKXuQ0AsWyE5+jwUjjH+U9jQBkCPEaBDBU4&#10;BDnYb7HReva5V4PEwgNq88baS8otfvd+27l+g13Aa1AeRXHxNHABajaINWWNwA0BVvNRqMDqOBMq&#10;8EyAgzG3AKxJ6yh3DbV4fioTkwCz5RxScWWRNUBCgIXfD2NynTeMWdXkpDHNIcCTCsw9qkLAAhc6&#10;EgtLlOBCv/FHAA6VVTCGMXsD196CoDi4s1gIsMfM+g6VaTCgPzYeWABrPp9a4lTFwOp8EUzqHprc&#10;aFwECrxiYO9ySIHukArHoI3CG2agpbrlFJyynGIAVqcQYobcPKsgFqxAnUKQfXxwbCYOtTs7wIIs&#10;Bt5MIKMgapV9JRk01K9D2WHFrbHjJo+ngKi9VvFtYNTEcospeBptVZpNpSKAqbQ6UNYOFLaTuK5D&#10;BsBag0f3pxqAy1CtU7i3Hz/+lJ39+ktrTboAuInWQewriHuyUnFVAVguc2j8x0GBjGnVAwGsNYV7&#10;NXulYmEglnWfj7PeiwnWcw53PLbQWKfWFkZlu87E8Vr78dZzFmDVieN8ivVdBNr4dOvBVe5J4vxp&#10;efxeQQAv931Q4FKJjhAayQbziHvzK2y4kNc871H+0xiu4piSVxTyUf7nGAXWVTgG7g2GO6rMtIAe&#10;pEz0Ew/3U+m3ZOTYvrfW24+PvWgFpy4BB4USF1lJrimQ8Xwm9zGel+Z7bqTM+FA8uaG8ryYkh497&#10;LwWWCyw4Zrq7UlQBobmSNQLJ3WQqirAzjioCTV6oqWobCZn0edg2PXmeaQBrEbQ2h1cutA9N5D+r&#10;I4cAnoI4psYy/rsy3QoZgnWPpqutzinTdc50hz1rjqpOAxaYZ1oj5Vwm2NW+7QqM51OOuQvdwMVW&#10;UTilwAHA3IyYtfKFFlwQNSupOUndK7UvUANwBe0UvPqOAFYyrDS30Mo0oql4CuBy4sJKCrkgrqCA&#10;6716AKrDndWE8pMA82engRgBVxa6z5N9lIHUY1du5LTvhc0+UlSglEvc1kClRRxTxm+X5uRYpX6b&#10;Byx4O5RdBmTFvspKtwhg7lEFIUbc+QRb9+Iae2PR/Zb36w5rI/Z1eDOANxMo1XVS2eeYAgcAy5UO&#10;1HgoAyVOA+gUIJcrnQCMuNICVwD3nA+6U6pbpfZ7L0hp2T8nsBOt70KK9QNtCG9/HOdOQtmTcZdT&#10;81BeYtzsYhvC6xlCZUd5piPAOpwfWAByFQBXEfsS95ahvKiNbMQhxnWWEscAlvsctQDiFhtDGd21&#10;5r4MAH4fhbi/Co/ryDk7sPIVy/l+t3WVNTqILW3t1tqqGSU7sQDcYD+w0H1WDK3MsT5XAkrur9pW&#10;q3DTwxg2Cq/MXV6+X8U1a+YMud8OMO/LhdbW42BCoHrNvuoVBN+LfVc2da4AOGWgBXA5qjsT4Elo&#10;S4Ot3qukXHuHFs6t/xcAOx1gJcai8IbuswMMmP8WYE1LhcnLqOO/6p5oVo5JgNWE5EunAHATD/MG&#10;gLkBvopBSSyRxX4IsJYhDeENAW5WX1RUtzSn0K2afc3+GCgwABMnlmcI4CxroEJo4rwCWN01lRjr&#10;5qF4NhpTk89McEOT66zrdxc6BHiG3eASC2DcwHpqUgEsqy4u94qgTZ818r8bZOzz/zTnsCZYKy6s&#10;sH0799nLy1fah8setsojB607DfCIfb3pKCMVYCNJK0zucwiwklgCeCgdiFM4Jgm1TsDljk+03ksY&#10;EPdpdcA4reoAqPFUCHG42ucFLscBb6+6VV7ETcb641HzRM6Xgrucls9vFNogqivFHRWoUlmueQSv&#10;ypuL2Or1KPCOFRPzAu8oBVXmEEt9uZeCdzYFngI42BfErsIUqAHKQ09ltTVeTLGE1z6z3C9/s9yj&#10;iXg21dbahqfUHkI7HV6Zml8EivfAEsC8p7WW1Me8EXClNnKhBXAUuBBguaICWEPt9H0lxoJmq8Da&#10;ea+xpsFq1YNMTT2xc4QAR00qKajKuDdlABK40JRlQAkVOLQQYHX1dIApj94vPGbBfw0sCrDg1TWr&#10;v/ikAgPpFMQdQItnKfHQOTEl58IsfajA5VQcpVxDALAUmAdezUOeDeBWAJbqauK36vwSttX+WQBt&#10;uI0CjMsJtCU5uKgRgKuBpZKCXgnE5RToypw8a+ZcLdR2UvcmboaaabpxdUPTTJEOLls3/lDY9ivo&#10;mrn+Dm6IjuvmYXXz8MMYOvheAG7UNBl4LXFbaU4uBsBUIIqlg6Ur2VJgVCno/BoLqrbsvNxi27Lp&#10;R3t24TL7cPnDVnJoPzFvEPf2hJlnd58BNqLA/VRUglfLkA4SAw/hag6lZlt/0tRypH2CFoilvn1u&#10;yTZATKtBCgOXUNqLwH6BYy8A7kVi6DjOG49bnpRDZQC86YU2nC13udSGcZNH81FYlFY2CkTR7ViR&#10;VmRAeUuxEF5M6qsYOKrAUXC1DS36Wl0th1DhQQCpJT7P/mq7dVzIs/2f7rCdX/xmqYm5qCTPC6g0&#10;BU8UXrnX6iml/ssNUtmbAOyfzQpwMKqngrKp7KxUUOqt5kYpuEwKrEpYAHtnCxRRc1jPhFcKrOSR&#10;mpBKHWC17wIw/y8EOIRWW73nmWjUeTaAZ1oAcDCIIcgmRwCOKG8U4BBibUOIQwV2gLmWwIVGgTVx&#10;ncbtapjdNID5IY1UUvtvI1/yXksoljqAqFNHuAhaeKxme/TJ4KntS7JxoQWwOofoj+cSb6anWlU6&#10;AKNKNXnF1kohaqUGV3wtN1sDJroELi5sN7D5eGPMB1HETNOICrBG/ozm6urAtZBa9wCslnbxccvT&#10;FDtoDpL6KinlvbCKiri+bCzfqgBYrlI4bY5PjgbQ2lZxTVqVogwXeve23+y5e5bbu4uXW+5vu6w7&#10;IxHXOZJ5Rm3dYhAPKYHF/1Tz0UA6iizDhR4iFpYK90uFAViLg/ejxv3xgBvHNgZx/6UUH3E04EYl&#10;cIlzsR0EiqHkfBtJA9yMIreRHODFg3L1dXd5CuCojWBjAOzqG4N3nOcVAuzwRgCW0iqpNWm8Huc+&#10;BW50K8eqaQmAlVjZedjafjtp1wtb7Od3ttp7qz6yL9763k4fjXcwwti3VSaAec5NFOZaPlMnBfWB&#10;dqPAt+ExNRDWKGFTD8BSspnQ6b06rkGdLvz7UmDOLfMMOL+hQRFNnKcGgINKQskzIBbIMVPlIHdX&#10;CqnJCFyBMc0IoiaiKYBlAndqFJJ6it0MYA1AmNoPXivL7SOd+M8OMEAL7imIpwMcNQGszLjuSTnC&#10;UoIoTgEMcFo+VDNV+BDDKJQco3HCUkgNv1PzSysP3Y/hIYfHBQATX3I+JcRKsgusJEtTzZT4kMRK&#10;CnUIcAUFW51D2rhhrVyQFFidPXzABLCF5jOB1AOxVBbr4I+E6htkhQGYQhACPNP1nnK5A4h9TSTN&#10;oFHAtQng3AIHWNlGmQ8Nk9um8/O/y7mmihJ10G+1i2fi7OWlq+z1uxdb0vebrScN1xeAe9Tf2dt8&#10;ATZUX0AeylT2mddqA04DYhngDqYIYI5JDiDWesJyp2UDghgTwAHEuOYOMN+T6uI2S3mHUN6h1AJc&#10;8iJ+p9gBHlHCKgJvqLhRGy2u8fhXAKvzxhj3L0hixSAWvFSMkwADRqi4Anc8BrBej7Gd0GfYQG6F&#10;FX60xVo//9W6D2fYt899ZWsWv2WvLHvXPnx+o+3bcthy04u9w4WrIAqqDiANVKhVtSgkXpHm2HKw&#10;AbG5qRUwNIUqsAgQIAihnXJNO4lZgzVz1dFf6h3tKKLXAcAamBCAFmaLbwRY8fR0gH1ViAjAgQng&#10;Wn9fo6WUJdd5m7kX4aihKLgBvMF76k2lLLfA1dpG3owEsKo4QgWOAux9w2eYmpEq+H25+A6wmpDk&#10;QkcBFoiT8PJDgQngWqspLPZ+0c3U3MFxAjcGMMdpMTSBpV5YRZl5VpyZb5V5AcAVAhhXs0Km+JcL&#10;6FAloJuAqmuhMU2wp55ODi8PVwBH25o1ravUN3T9m7mJ09xuYJUCh/DKhQpND1PT6WjklRJXFfl4&#10;ByWV/jA0ebhiMY1+CWpeuc/1Vs41VfIw9WDzsorswydftdduX2z7X3vP2i5dtL4sYtXsdJQYyKiU&#10;PO4VxNr37DNxqt4D3j6tIRwBWK60tn2JiocBGRtw4zisXyv840b7eN9LVAjx2byPCeLkPL6fz3mB&#10;WCqcgwudKxVWnAuoEdWNAuzuM/9H7vOowI260DGAZYpvZVGXeYz7LOUNlXmcZzTiMLdb7ZFkO/fs&#10;F1b63i478tK39vo9a+3dRz62b1//xdY9/qV98Pgntun9zbZ76xG7eCyJclFhNaUabQSkev6ELQLX&#10;3WwVeryl2mrNx6zhibjHvBcFNwRDGWglnaTAIcAhxJ715pjmGMBeEVAuXIUFbmyriegUpwpgVQal&#10;VHClZZR17o9DWk4ZoJIPTO5zXVDhc38EcB0VkEKBKLwhsOF72lc/7aA3VbBAmQNMGf3fAhhPwAEW&#10;bFp9QfCWEkNpAe8owIEFLrSSVwJYbrQmRZ/8LHacQG/CBJYSYiHAVZw3UOBsh7dcAOdkBzEvv9Ne&#10;RXytydWL1dcagAVuaFx0tJ25jRugeFUVj65b8zvrc1deboCbAI4p7yS8vt8JmK1WgGufBUgluYWe&#10;pNAgfvWT1az+ai8syC6ywmyuuZwCBsQ1lU3crHqroqD/+M5GWzd/lW1Z9ZLVHD1q/dmorwYuuOss&#10;5RW8gKu2X+Jdf038KwXWIuD9Ut7UXIzPZCkciw0kUgHEwB1I5NgEgI/BO6nAcVmevOpL4Pgk3GjF&#10;vzGANfPGsGJgAI6qbwjxuOAt1tSyqC4FXjYicEOAKQcj3FOpr1RXwLoB1ijPYYTtGMAK4mGOCYEW&#10;xEOZ5XZh7WbbtmSdHX9lh/22dod9/8o2+23dQfv25S32+gPr7K1HP7M3n/jE3nxsvX32/Fe24/1f&#10;bPfGPXb4+0N2+tfTlpGY465ymKUOAS6nkKrQBnHzLABT7ioiAIfqOwUwx1LZCGCt4SuAQ+WVGrv5&#10;+YingaciBnAJIZPmw1ITlGJewVuByFSor7eEg98TxA4wFYxPROAwAt5NLQBY8Kq312wK3ERZFqiz&#10;AaxpazWYQe5zKfeliGuaBFjjdtVuqy6QU+DGjB8MAa79HYB1nACuU61aUGbFWQI418pzNLeW1gbO&#10;sor0FCvDjdYEd2o2Uk8vnVsDJTRDpBJmHRSWEN4Obr6aqhxgYt1W/rTcZ1USuu4WfrezDtXlRgST&#10;DaDUMXg1g6QGI2jbxPeK0kvt8M6jtv27X+zS6UtUWGWoOeelUAhgzavU0zVgcecS7KP3PrXzJy5a&#10;cR4VEZadXWwpgPTNSx/aZ4uftU1Ln7L0zVutP4MYNgfYFAN7skqqG5gSVoJ4MCOX+BdY01BPdW1M&#10;AW6HV0kojpMiJ/F9IO5PAFYAHkjE7QZin2kjgfMqBpYCo76BCgvgAgAuDBQ4u8yGcWOD5qLpsW+g&#10;vLXEvrjOrsAAWw6wshBeLBoDu/LKuP+j3NNgi+JqS8GdYDtOnHqdCq5l037Lefhz27vkS9vz6gFL&#10;/CnbDqw/bp+u+txeXvCavbr0A3t1xcf22hNAvOIj2/Tkt7b/4wO2/e1ttunxjfbl85/bxnc32b69&#10;x6y4qMJBVHysidPLSis8caMEld4PACZeBLomjqnimstUFijc3n2Tz6cBLDgBR5WBlkgRGFLeEF7f&#10;1zHEoQ4w98MVGICrKF+aFVNx7yTAKLBm31Cl4J08YEJrA7tqUuYUBoSqG5gqGjUfCdSg+UjwCuKw&#10;K+V0gHntEEctBjAcVPFfHWDCuhLMAXbFLCy3MhSptlgr9UWgdAsADtqCS00rGApgj41VO3JM6Gq7&#10;AgNwlQOcC8A5AFxg1Zy7Grey0gFO4/Og77MUNwTYZ4asrPWBBppr2aHlRrVTkMIsty+Jwu8KXpl+&#10;uxMXTv2TgyRV0H7ryqusJjdUI1xKcytt+5c77b0X3rczh85wLK6ObiDn8+U7eJCCuK932NKSM23R&#10;3EW2hFj3qYeesFcefd6eXfm0rZi/zF6c86BtXPaifbLwMTsO5H0pxKlZ6dYr9QXe4SziU7nMajai&#10;8hrCC9HK90PqHZUWqK4AHkiW8iqe5TgsBFjgRq0fG5TiOsB8H6UaSMCSOG8K8KYVeQw85ACrvXcK&#10;XgcX1ZU5vBTMEQAeKUF9BXEZiiuAUV7viSVwBTAF0wHmGchFHqHwyATyGAVulPum+Pef7A8fTrbW&#10;Vzfb2BsHLemZXbb50a32zRNb7Z3719sL89bY8/NfsxcWvWPPEQuvefwzW7PyIz7/3k5/edLid8bb&#10;J4+st0+e2GDPrXrdHl39kn3yydeWxP3wlfiqVFDLA+WksgiSXFJLwdthDYBZwXWXUA40kZ0AErAC&#10;1wHmWO/pFQFYIEwqbwgwWymzlkWVmpdwrwRxtSqGGMAe/wJvFfD4VEL8f6mwz8YRAVgqK4gDxdXr&#10;qfbfBuBU/CuA5Tkog35jDBxCHJifN2YBwMTnxOElJcTA2GQMXIX6FWfle8a4mQvyOaJlIcQcFwW4&#10;EVdbACsGDeF1gHE3G6nZqzhPCQW4GAUqz+a8uQXe+6o8NclKUeAa9bzidwKAuQbdHE2gh7uirpwd&#10;3JwpgAFaAOP+SnFV6ajvtq5b81h1oNZKUgUm9eUmcFw916FOHo0VzXbil5P2/tPv29cffO3gdrX3&#10;+EPQjP6Kf9UvVgCPDF22PTsP2Py/3G0LsPl/mmPz/o/bbM5/+7vd+6e77Mnblti6+5+zj+550n55&#10;9i0fsjdEOOAAEyLIdVbyagrePGAGWKlvGiAC8GAaiiw3Opn3kgBZMMeA1ushbBJgFHgAt3kI1e2X&#10;C81W8e8A7vMAAA9nAC8AD+eUO8BDeZUOb6jCDjHmbb8OMbFvaQDveCWgUphC9R2J2TDPRBnmQHGn&#10;4PUthXyU+3sZgK4mFFj3B7/atfcO2MTHZ+3is7/YxkUbbP19n9rrC9+x5xestSfvesWeufdNW71w&#10;jb286iN78eF19tXjm+3Yuwes7FSxffnsV7Z26Ru2avkLdv/SJ2zJ8sftpVffs337jlk297AE1auv&#10;5/lr4IP37KKQ89tS33qeewVlp5RyoC6GvgQpnzm4MROczRxXqzG9lN+ZAIcmgAVTJRWapsaVulUR&#10;a2q6WHXW0GJulbitYc8wjXQKk546xqcCchhDeEOAA3h17rD9VwAL5CjAmk1EwOp1eKw8gqYYvLpu&#10;5WgquaZSxb/AqwkEAwVWLYNvLwVW8km9sQRjVFlDF1odLjQEr4E/qSacIEM9ZerEoe9XK6Z2FzoH&#10;kHOsMic3aP9NTbQytpprSwrsy5tSCaiJSjNg1nGj1MzTEUIr9Y0ArCSZwBXATXxP7rGmyGnBvW6q&#10;aqGSabO8pCI7tfeMHdt1wk6z3fv1Htv47Ce24bkP7cKB8zbSPW6aH7qnFWvrs54O3OeOfhsenLCc&#10;9AJbvWS1LZuzxBb//V6792/zbPHf5ts9f11g9/99sT381/vsuTkr7PW7H6egPmmZ23ahuoCXjSrm&#10;YDF45TZLeQelvLJ0TG4z4KrjxRA2rExyCq9jitwvcAUw+wHEgQs9hNs8IuXFhe6X+grgVM6dSuyb&#10;SewrgOU+51W5As90od2UfeahjwHvGPCOEd+PVaC4griqGYgFL/EuNkzhGuF+z4RXNgTYY9zza7jO&#10;TZ/tsLanv7SR9/ZZ+Ru7bdvSjYQWX9iGpZ/ZGwJ4/hp7Bhf6iYWv28qFr9pzD71vzy99xz5b/a3t&#10;fXGXxW86Y+e+OW1vPPimPbL4aVu27Am7f9ljdu/ilfbQw0/Z2+9+bD///JvFx6dYlURFrnFbkIme&#10;BFgKjJjUUI4UhwY9okJ3m33BPgvA3uyDhQA3A5HPxDEJcI33vquhzHu/4zJcaLX/UmY1G6cADjLU&#10;wVrG6k4p2KTAUYAbUdQQSrnMYfwbBVgWKm742gHW51xv6D6rY0l5OV4JrBRxbbJbGvlT6kop11kA&#10;V+QVo4Y1gMAN48FqpkopZKDAAcBVeQUAXBMA7NA2umnmiia+18DD1cweJShPSUaGlWLe8yot2UqT&#10;E1FgAVzmlUIwF3XYRFXCdZQBaT2xqdxm4hpujCBW32v1+tJasHXcVGUD1T9ZGcHCnBLbt/2w/bRx&#10;u3ce+OKNb23D2q9t/Quf2dqH19q7K9+wT5/4wL56aYP9+P5W277xN9uxabcd3nbcjvxyxNLPp9hI&#10;/5ipI/wbz79u81De++fcb4tuW2SL/rLQlvx1od37lwW2HPVd/tfF9tjfH7AX7lxlL7M9/M5n1hWf&#10;ZIOosBRYahvGvQJ4OKsgAFkAp6O6aagy+0OpcoF5LxmAY9afBJxJcqv5fjIW23rWWQAT97oLzbEO&#10;sMe/AJxVGiiw1FcutACO2UiB2n7VfKTOGw02LnhLUV325UaPAe5YDOIxARzCy70edhWW2xy4zmMU&#10;qGEguULhbD9y0eIfesnqXt5o7Z/utwMPfmLfL/rUvl7yua1ftM7WzH8zAHj+Wlsx50Vbcfcae275&#10;B/YirvQnK7+yn1dvsR9Xfm17Xt9pm176xh655wlbtGil3Xs/dt8KW3DPQzZv4QO2eNlqe/KZNbb+&#10;k69s74HjlptX5tlijQEWxJUU6kKAq6DcKcur2LkVd9tjX1kMYIEn9XSA9X3gCuNUHaOtmngqYUHx&#10;r9zUCokKZU19AaS+MsXjrrbcG09iAa8+lzrq3GGsG6pvFMjZ4t+bWQiwkl5KXjXwXNRZpQwXXsM2&#10;NX1RcWmd3dKkWolaR6OH1GtKo3PqiEcDgKWqKK9qP/almPXFxRGAgTcGsNpjpebqCOIxsHpiEQcW&#10;E/OWpqVaWRqxbwruswBOS/NZL3VuASyQNZ+yAFaySyN+1JFCGWePafmz8gbUXzs9Pt2O7D5iW77d&#10;Zl9tANT3v7C3X3rfVi9+ylbNe8KeuedFe/7+N+zF5e/ai0vftrdXvW9vPLTWXl++xjY+/4W9+eA6&#10;W33n87byzmdt9dxn7cn5T9qa5c/Yz19sto/fXGcL/zrP7r39Xltw6wL277HFf73XFgPxfUC85C+L&#10;7MG/LrXVf15mr8x5zNbevtJ+fGStVew+FsS9HgejkrjKAljwykIVHhDAMpR4WAoMhMMxiKMwDzjI&#10;gYXvuducpM/Y59h+bCAVFxp4R6W+2AgAh+YgO8xKYAGq3OaY+o6jvnKhR8vZR4UDJWYLwFJhV2Du&#10;vRRXELv68hyG2Y43dVFpFFjKa+ss/em3rfuH/Xbp+c9s84I37Ieln9pXyzbaJ8s+tdfue9eem7fW&#10;npjzqq3Cnrz3A3v5kc/sBZ7L+oc+s58e+cG+fwC1XvKRrV/xiT17/yu2eMFKuwto5937oN19z4Ns&#10;H7L5i4DZwV5lD658xta8ud52/HbEcjVyDuhqgalInRoATW3KLVQugtihBKLpANeiZMGoJ7nbIcCh&#10;+aRx8FCKOJTCgAMMoNWUdbX/VmMOMOVRChzGwNWKi+UBcH/0m+p5NmkRIOU+S+Gj8e/NLAqw+nnX&#10;cf5K/kOJ1Bd4C7BSwiEAplbipD4AH3hKFa8SDwtsV1cBDJgagaS+ylrEKwAYF1rvobqhAgcAo8BS&#10;dG6CViooBtziVCDGBHBZSrKrcQAwSqvv8xuNFSgw8bXiYP9tbobm6VLTVvypS7ZvK8r6wQZb+9Qr&#10;9uSyx+2B+Q/YfXcutsV3LLX773zAlt75iK2Y+7g9etcz9tQ9a+zpRa/byxSWtx8F7rmP2oePrbN1&#10;j22wJ+a+Yo/e/ao9Ltduwav27KLn7JE5S23Bf7+TuHeO3XP7Aof3nr+jugL4L/fa0lvvs6V/W2xL&#10;/3S/PT3ncXv+tkftVbZv3/mEfT7vBTv99rfWcT7RO3Go3TdU4BDgENwpdxrXGVd9KI3PZVJTABWY&#10;AchTsPajuAHgAj74jlzwgUn1LbMRj38DiEOQBe8Y6iuAx4rqiH+JfWVSYbnPwCuAQ/Udwdx9pnAJ&#10;4CFM8A5TWEcoUIOx7UR5i5V+9bMVvvyuDXy333o/3WdJy9+3bSjsB9zTN+5921675y3u0yv2+G0v&#10;2jN3vm4v3fORrXnge3t11Xeuwm8tXWffPrTJvn/wS9ztj+wtYH8D1/qJ+1+yu3iucxcutzkLljnI&#10;99y32u5b8pTdv/xpu2/5k7bw/kdtyUNP2WvvfGoHj563vIJK1KgGqyIOxmPEvdZC4x4rC2asqTEA&#10;uIryK1fXAZ4BbxTgEg3EwcpKg8EKgjfw+AAVt1lurZobBbASWFJh7/TB/XJ3d9LUTKTfD4YPSn0F&#10;cNgD6/csgDdodnKAOX851z8NYDyoSYB9CpzCUo9bq/JLcWlrA2gFMKZ9ubk1BQUAHMTAUl1ZoMCc&#10;4yYAl6DAJTH1LU9NtorMLFd5zXzpKk+hacaN1qCCnLRMS4lPtbMnL9iun3bap29/ZC+tesZWUzM/&#10;cOciW3bbQntgzn22/M77bNkd99mSO5fa0rkP2ZI5D9tDc1fb4yjq4ws4fsFT9sx9z9rjCx+zR25/&#10;0D5/7jN7F/V9eu7L9pQSK/NftRcWvGBPzX3Ylt16ty0D3iV/vdvu5fzziXkX/HU+6ntPAO6ti235&#10;rUvtwT8/YM/e+Yy9Pv9Fe/nOx20d2y9wE3965G0r2H4gANez0II1gDZU4BDgAbnSKNigAE4vAkYB&#10;GZi7xYJYMGNqJgri5OA9dZ8cThe4xLyZpTaSBbDZ5Q7wSESBJ9U3psCjEYBDBZ6KgZtsGBPAk+ob&#10;c6ED5e2wIWKzEex6U5/V7TtvKU+/ZzVvfGkDH/xqwy/tsIGXdloc6rr2tqdtxd8et6fufMGem7PG&#10;nvr7K/bC7W/Yu4u/snce2GGfv3baPn1tl7183zu28YGN9jUK/MmSj+39xR/aJ8s/tbdWrrMlix+z&#10;O+9abHfNW4ZRsd7zCADjXi99wu4hRr4Xu2fJ47Zw8SpbTpz8+luf2Mavt9pXP/xiW3fut9PnErwv&#10;s3pWKcPs3TVjChwFOJpsErzaygVXO6sALlFOiDIqt1kAhz2wogAHI9XU0UOdPghFuW/qb63f863v&#10;67zBhHuCVxa2/4agRsGNvh8FuBaAvfcVACt5JRfaAZa6BgqsOazKrCQr38pzi0zLq+j9Zi5MoDUD&#10;pWblqMrPxwCY+FOfh6bElXpxKQOt/TqOLc/JtSLBi5VKfQG4LCXRJ7ar92QVNSaushJSGYnpduDX&#10;/bbxo4229oW19thDj9nKRQ/Zg/Put+V3A+yce2z57QvtwdvusYdR3gfuWGzL5kiB77fFKOj9KPGy&#10;Ox6wh+58ECUG5jkP2sNzH+T4Zbb6jodt7ZJX7I1Fa+21u160tXNesLVzn7M356ywV/4y31780xz7&#10;aM4S+2D+CuLcRXb33+bZwr8ttEUAfP9fcaH/tsgW//k+W/n3FSjLUxTOp+0l7IMFr9jn971hny9Z&#10;a3te+8xqqXQGlX0OlRYTwEEyK7AB1Ffb4cygD/OQ2nDDfeAcBOIBV+JAcYdxkwcxby5K5bj04kB5&#10;AXg0G2gFbsxcfTGBG8KsxNYIEI/EYmApr5vgxTx5FbNhIB4SxLW4y5gyzmMUvpHGLrvS0mfN8fl2&#10;9Mn3LIFwpPj1r63/s/02+vJ2a139raXgCn+H4q7965P27Jzn7bm5r9rTAPzK3Hfsw/u+sXeW7LJf&#10;Psm2Q9uyqFhft7cWvWtfAPBnuNvrF+NGL/3E3lm53lY/8ILdffcyu4NK+nZCmbvvWmb33LvCFqLE&#10;8xevtgXa3rvKFi5aZXcveMjmzH/Q7sLNnn//art3+eP2yKMv2obPN1tcPF4eCqlum4K4thrIANhV&#10;UgADSRCnBhAL3kmACdVK1IqCoFQAsQOM+mqdpGDkFO5zDOAgkVUX+0zQhkknPpOxLxgV96qJSio8&#10;Pf4NuldOWQC0tiHEauOuBmDF5sWAW1yM4XVoLWYARj0BUApcXVjpnS9KsvPcjW4krlC7rFxnTaXT&#10;UFzmS2hqKRIdPxPgwKTC9VZTRgyBq12cnmbFcpulvFhpapL3wqorr7LCnGI7ceikff3Z17bm+TW2&#10;6oFVtnTBErvnDlzY2+cD6CJbfsdC1DawJXpPCnzHIluKLUaF5Ubfezvb21Dj25fakttQTJR58a24&#10;v3+/x5YA38rbltuq2x+yZ29fZR8ufME+ueNJ++LvK+3nhU/Y5jsetC13LLe81zfambe+sKcpLHf9&#10;aa7N/ysx8N90jkV2H+eY/9/47T8ttUfveNQeu+Mxe+aOx+21u5+lcK6xdxa/bG8TRx/e8JX1JKeh&#10;jACoJqSY+grgIQ20l/JmACTbIaAVvN4ElAWQUlUsqsRS30FUWLGuMs6DgjgtAHgoE+N7A2wHiIOH&#10;5EZjiofHAFevR/IEtdqGq224SE1IQQws11km5R2qaMQafDtKIRupwn2ubrV+QB4SyPVdNtrUa4UX&#10;M+yH596z7YQcaU9+YJ17z9n11HIb33rR2p7/2RqWf2vNK7ZZPG7ymrkv2BO3P2cv3bHW1s57zz64&#10;52t7f+lu2/J+ml06UGXPPfQWoc6z9srCN+ydZe/ZG0vesbWEOy+seMOW3Lva5s653/5OZX377ffY&#10;HCrqu+5ebgvvXYlLvdLhnX8PwGLzFj7C6xV2N9u7FjxscwH67gWPuNv99HNv2Dffb7fTZ5Itn3hZ&#10;mWSppMfFzUFTlMfBEYDlQgtgdSYpFsDqGwEHlSiyu9LK78QAVognFzoEuApBq6UCVHwcAIzKyjin&#10;KhKBK4DDBFYAaAhwa8TCz6IAy7UnnIxlxx1grJzruUUzUEplG3ED5PYqE60OGBX5RVZfVgW8NdbM&#10;ZwK4TmsG52SZJkJXO3AU4CjE9Sh2jbqfcY6i9HQrAuCSZOBFifOTUyzh3AXb/9s+++DtdbZq+Sq7&#10;f95iWzT3XlsIuAuBdPFcwEV1H5pzL27zQlt55wJ79e4l9vbCh20lbu7Sv8y1+9gu4gHfc9u9DvAi&#10;GRDfS+y66Dbi2D/PRUHn4f7eY4/gZq+4c7k9cetyW0/suu++l+z00uftyPIXbA8Qn7r/Wct+br3F&#10;v/utvbrsKbvr/5pjC1Dg+di9f7vXFv0FiP9EhfHfcdv/+oA9csdKe+zu1fbMvEdxF1fY8/c/Y08s&#10;XmnPLLjfzn//E1DFXGdvAw7VWMorcJV4ErhAqWGAwCcXeEhb3GHBLIg9SYVJkYeId/sFs8Ot76nt&#10;VwADLqZeWOF2RB069L7eE8TAG7rQI8WBC+3w4n4NUdkGADfbIO8N6X1c6+HqNhtQ4SqqthO7jtim&#10;dzbaM4tW23O3LrNv5z9lWWs22tipdPtndoP956VK+9fXifa/Xj9n/+PNS1b63C5bN+8Ve/T2p+3F&#10;uWvt5Tlv2Zt3bbD3UeDPnjttCQfrbe0zn9giQp7756wkBHqYEGilLVv4qN3D872D53jbrQvtVsKY&#10;v1MB343CzgNKAXs3kM7jmPm41QsBdx7Azl8ItPOImecucVsI4PcsftwWsL33fsKnR1+yNW99ZF9+&#10;s8X27j9uaWn5Vq2EkwMcxL4hwOqOGbrQxeqIVFhmpVg5rytQYXXsmFRgt6A7pbeKoI7hci4CWJMU&#10;aF8TFfhMknARxr9RQMOKIwrwFOBTAId9tEuoKNR8JDe6HFW+JQqfz2OVX+IAa5xsTXEJSlvh8Gpx&#10;spqCYtzrLO8PHQI8pbyBNfBntBiUj+AoKrWijEzLT021wtR0iz951rZs+sFew0V+eMnDdi9wClht&#10;F915Dw8VxbwLSNxlXmgP3zEfxZuPm3un7V/xnMW/+rF9vuhRe+++VfbYnffbPbfOswU8ZAG8gIfu&#10;mWMU+h5sIQVgEa+X8dkDtxPDYqv/utg+m7vKWjbutpp3N9vOux6xbbcvt8P3PWFnVq2xw29+bk9y&#10;7jkAPA/Xev6fuTZc6Pv+cp8t/esS3OtleAAP2tLblTRbhsoD9l/m2TI8gRULH7R7/zzHVvAfjnz5&#10;o/VTUEZzUM2MMIEVAByau83YSAzcMBElVRXYUmGfZYO4Vx02ZP3JAjsAWC50CPAgMMsc4iwAVnwc&#10;g3pELnShOnEAsKy03oZjNsAzHALkwZIG9hutH4D7Shst72yqHfhpr33xzhf28F0P2v1/vsdWEZK8&#10;Ou8x23Tfi5bw1IfWtmm//Y/MBvtHaq39a0e2/c8PEu3am+etcOX3tm3pe/by3BdxpV+15+58w96+&#10;+1N7977ttm71YTu5tdS+/HCHzSX0uZuKdQ4ezp1/vxelvc/uwKu6jRBJ8N7GsxOQ8+5BeRfiFbm6&#10;4i4TG89b8ABgy5ajzsts7l1L7U5Ue+7cpX6MYF9AhXO3G672fStt4dLVtvzRZ+3F1z/wmHnfodOW&#10;lVPicAXJpgAkzbusLHRRQWkMYPV/DgD2wQ0xMLWGcQAwiooAqoulOlm46gpcjpP5mr4wUc69lgoL&#10;xijA0+GVBQBHTdB7F0+1FGFSYcGsATYOsEYWNQk+xcFcdFF2Lm50rmeENQuHOlk0sFX2WUtoajhh&#10;I26D3GV9Lwqwpl+t44/UlddYLXGuBvWnxaXYnp9/s9dfes0eWvyQLbrrXpt/+zy7l8LuEMeU9x72&#10;HebbF7i7vAp7i4d5YOkTlvvyOot75h3bct/jtmX1y7bhoadtlbLFKPFCVPceHvxCXt+LKt+LKt8H&#10;2PdTKO4H3PuIZZdQSFb97T77jLi3ft12y33yIztyN+AufcHOPfSyHX7sdXt2PjHVn++2ebjP84D3&#10;nr+o/Zfr+xPu+9/uxxt40B6Y85C76vP/gspzbQv/dhfH3QXMC3G3uQ72H+S3d767wVoupAAb8KYR&#10;FwO03GfNW9Wv14JXg/AFYJaSULi6mKuxgJTqJudaX0KO9an9VyAnxYBWrKxhhBkAjDs9KPcbcIcE&#10;tXpmufG+AM6vseECdZ9EbVHgYSB2gAUuz3uQ2HigsM76+LyK7x3++YA9//DzthBoF1PhPXgbYcPc&#10;h2z1nQ/Yk1Rc78191H59cI2lr/nKriSU2f+nddz+32kd9j8/TbWJp49YzcM/2vGnNtkztz1pT9/+&#10;oj13+1p7ax5x7vId9u7Du+3HdXH260/n7W5gE7R34SLfjpfk+3OW2K1S378vsLmERnfjOt+Fut6F&#10;CkuJ7+b5CNx5QDp33gN89oDdOfd+u40KdM5dKDAgzwVoxcb3KF6mshfA85c8ZguWPWbzlj1q85as&#10;tnuWPGoPIAivvvGRbf/tkBUQ87or62rZ5GO/i8SBWmWwcvY1iCFQ4ADgEGJNOqC+0RWl6uxR7TNm&#10;6DxKPil21fnKUc3Qfb4RYKlsq4M6G7z6XABrxFXYeaOwWEMJYwAL3gBg1JRaIphJI8+KM7KsLLvA&#10;O1w0osL1xaVWAbxlmAb0B+BOB1g9pKTADVJs3GgF/+dPXbDPPtpoK4hv589ZYPNxhxdgC1HYe+be&#10;Y3fdfrfdjS2IKbG2in/vA4ynUdi9Dz5n5W98brkvfGhxT71jvyx7xj5CfddRc69ftNKevu8RWwDE&#10;SjzNF9AALJDvv32RLaFQCOTFuMLLgXolarr+joet6p3NVvb4estd9b4lPfympTyz3n57/n1+c6HN&#10;+et8uxtzBQbSeQB99/91ly38C5UAsfLyOQ/Y/P/O/+Bz/c6CP9/lrvrivy2wpfzWcn53OduHUeYv&#10;n1hjmT/vs574TPMOGSnZDrQy0UH8C8A5qG4u0ApcKTBqLPd3AEDdjY5lpGXqRqlmpX72e7EBYmKp&#10;rStyCLNnqQNl97gYF3oEF3oYUAXuaJkABlwUd6Cs2boLATep0I7/csTefPZt3NoH8IAetlceW2sf&#10;PP+evf34a/YMcekDf15oq/9yr70KxO/c9oBtnvOonV7xrrX8cNz+X2dr7P/+LN2uv3LGOt86YZtX&#10;rOP4R+zZO16yV+54w95bsNE+fuAXe+fhXfbxqwftx01HbCFA3sEzmXPbIvvbX+5mfxFQo6YAeecc&#10;4l5gvEuKKoCxub4NIJ7DcVLcOwD3duwOjtfr26kM7pRqy7XGzV4g9cajmnc/ZW/po7bwgScAebWr&#10;8T2APH/JKnvy5bftzMU0a2rW+OQuoGkFRNxUd6HxRhGxUjzPMrzJSk9UBco6pbQAXNPowx41ckou&#10;uFxxnUerNEp1pb4CWO2/IZQ3gFoXwjwdXk1kp+8ps14IvAWob0GxXGlY5X0UWB05MKXBY65yRW6R&#10;FWdmosI5PoC/oaSM+LfQytSjSusYlVJjcUFqLhKwWlO4HrdZ0DZiTcTVhbiPu3bssReee8XuXcgD&#10;mTOfBwIQbO9Gfe++A+Du5D2ZIL4NJb0NiFHlBSjyfX+da2tQtIuPv2U5T39g6U++YxfYP/00EKPC&#10;vy541DYD82oe+F1/nmvzbgUoVHjB34HvVjUHocZAfR/b+3jvXsXM/+cce2P+Ckt7+xvO+bFVvv2D&#10;HXjsDfti5Yu2Yi4P/0932l2o6l0cexeFah5gzvvzPGJi9v8MrFQA8/475+f1vX9D6QH+PraLUOwl&#10;bJcTg8seum0xMeBSe/zWxbZm3gr77e2NVrz/pPUmZlhfcrrPTjmACisW9oH4AtcBDhJO2g6iqH3E&#10;u31JUuEYuGoTlhrzXi9q3JeqNuZiB1gwB1vcbWLlUcXCOq+y0YVAjPKOlgUdOEbKm623pMVK44ps&#10;71e77U3uwf1zluGxPGAfvLLBTh6I57k3WntllxUmFtgnL39gD1KBPXPbEnvj9gftrT8TC9/5mF16&#10;4D2Lv/9Ny3rua+v47Iw1fHzK9j7zlT3E50v/8rA9fdsLtvaOt+zT+7+1jx/cbu+v3Gnvv7jDnn3i&#10;fRR2id2BV3Qb9+6vVJJ/o8K7XRDftczBnTtHJqB5DcxSY7nKej2HCvyOO/gu5eV2vDXt30pleiuV&#10;6B0o95y7UXeAV5LrbkBWhlrmKgy8C7CFUuIHAmV+7uX37PCxi1ZZ02ZtHYOueHmU34K8YneliwBY&#10;MFcoD4SiKg4OXeQQYDVRlavZia36Zct1DjPPAjiMf6OAOqS1gYWT1oWmjLZMEyCoEpDbXIggBgCr&#10;O6UAdgVWE1FgnmlWts07dGRbiQYf4ErXFRZZTV6ejyLSMMB6jlFvKwErl1nK6+pL7aOO3QkXk+2z&#10;T4ifHqQGBNq77wQEqe/chQHAwBua4L0LoO8C4Lv+LpDn2Z1/m2sP4GafW7fJatf9ZFlPvmdpAJz6&#10;3Ed2/un3bc8DL1jGa1/Y4ZfX2xIgm/OXOa6+Am4+LqwqAkE876/B/l1/mct559sPm7bYW4+/ag/9&#10;P263D3Ctvlj9kj2mNsc/32m3/WkOKs53KEh34T7PQ33v/hPniwG74E/zbe5/43f+O5WCYt+/4aZj&#10;S9hfxHGy+4F82a334UIvsRW3LbfHiJdX/GWZrfzbcnuTymbfB19b4W8nrPFkgnXFZXrWeTS71MY1&#10;1avDK3e3FqtxiD3DnJLvAIcWgtwbjwFzn1xq4JX1K0uN+gYqjBstBSYGHi2qt4myVpsob7e+fArD&#10;mWz77dMd9taKt20VID4+d7W98+jrduFAkvW2XLHxwf+0kd5/2TjWWtNj36z71v/Ti3NX2Ib7nret&#10;D79jPyxaYxeWvm89a3ba0QfeBmwUd95KQggqNpT6fiBedevj9trcN+2z5d/bJyt+tvef2G4vP/6V&#10;LVr4GBAuxXW+1/72p7vsVryZWwH5NoCWGz0Xu/uu5Rhu8lyUF5jlcut9xch33ilgleSa5xDfiqf2&#10;N569IP777fe6Ikux5Up7hloZa5RYEHs8jEt9j2zZ48D8BJ+ttmWEZO+s+/L/y9hfxkeZreveaH89&#10;7/vutdbsbognpamquLsLCRAFAoQEDe7u7u6NNa6BEIEQEiDE3T14d8+euuaSvc/vfL/OdY9Kdfec&#10;a+19zof7N56SVKqeZ/zHdd3DHuw7ch4nzlzDlu0HsWXbPly+fB1PRIXFgZa9UOOxArANYtmNo0q2&#10;aCILz2TolAzJrWVss64EXgmB+X8H8JvfAPuPAFdWMP8lazJsJPb57wGmAtfQFsgdCG0Av6IVeEmL&#10;XHafFvrOHTwjxOUP7uHZ3TtKgWU3DivAzHX5N7Z4VfEGpU+f4cCBo5g0KQu+3oEwu3sRXgGWEBFQ&#10;gVPUVymuUmBCwuds4JpYutM66510CDX74PzS9XiSvxpFafPxOHsJHuauwndTl2B7bDZWMU/Lj2Cu&#10;xgspCuxjZ0Ssxh8TPCIQKJbKXgcTwVSqTkjXrtmGN2/bsWHVNuvf8HWdg4aqy/dRbU0E10zlNdM+&#10;e1BNJQc20jp7EEpPwmsaZ4RlvIk5tw+V15eq66MWN6gxYrHXrLQhbv4I4mshzJejXIORLL3VbhGI&#10;cgtHpGsIYl1CMN0nBWuS5+Dw3I24sfkY3ly4gw5a337moYOl1egrpko+fa16j2VYqI1q2qKgfYSW&#10;y/fQfOW+Arf1GkNB/IT5Mm30rWKqtbWnWg1L8W/7imQB/1t0P63G29vPcePAZWyatQ7TQqYi3Ssd&#10;OQGEK6EAGzOX4eq2U+iu6Udf22e0N4ygtX4QbfVDqK/uQen9CuTEZGOCIQK5PqnYmbEcF/J34IzP&#10;LPTlHEX3zhvIC0iC8WueS7UAhI3aeDZudiFIYh48028RZketR0bkcoT6TyGQYdAQXjdCa/+tFo7j&#10;9QpmnaiyAtiqviYzFdQSDgMfiwobmedqCK2Ls4FhhBvrihvh1QjMdFvyeRracg1TJ63kxBZC7BUO&#10;o2coDJ5hBJkwe0fBw08WTMTDkzmypxzLRBGGl2+smjASGJGCkOhJCI9Lx7SZ87F3/zHcvv1AASw5&#10;rqir3AlCQvJc2TFEZnDJ/OkyZaMl32VeTEbKmKva7LPkv/8YNlD/d/FSJnDQ0kvOK9A+efoSjwnw&#10;MzYO8pkKYBkmkplXclNvscKVZbQCsuUqARbVLbs7NhXynnRgybY7tBKqo2oMYMJ77+4jrFixFuER&#10;MWw1mUuKNWZpJLwmgioqa2Jua9S4qzC4uStwzfKcqztMVEyjIxVO5bImlgYEEcD5vrS8C9ZhR8p0&#10;LAmbgDVxGZji7o9oOy2CqZpe37ghbLwRaxOn49K8Ldibu1qtJHKnEuu+1SA+LBHXLt/Fo8fleFL6&#10;BsePXIDZzUMBrmdFELtsUuDy+4l1pmU2sSK4O/B5qqqHKDFVVxTYy8FLAexJWKVUSkx4fR08VU+t&#10;FWB/hLgGEtoQTDDGIZm5Ypw+CpFUqHC3MERrIxHpFooobRgSmQbMjs/G2inzcHb9PpSeu436u8/R&#10;wby08wlzVipxK3PZJoLZcOkBGi7eQ/3F+2i89JDxCA3fPSTQhWi88gg1391HLd9Tz3y26vJDlJ65&#10;izsE9tTGo1g/ez2mxs1EtHcKoj0nIi1oJpZOXosDCw7i/LrTuH/wGipvl6HlTTfa60fR0TCK5po+&#10;gjyEzuZR9HV+RCEbiolUzon6SGR7JaAgJANb3Seidsoe/Ou9Ojw6dFHNGTfzfHgwX/a2Y8PmEIxQ&#10;1wTEGjMxkWqdm7UGywq2Ydva/di9cR/2bNqLLau2YGZ6LvyplhqeT3dTiLLJRiqvxSuaShrK/DZA&#10;5cV6vQ9tsjucnfRwctQRYj0fi/0myEx9xIqLkrsRYJ2ZeTIB1rMUgPVqiiYbAwItIIu9lskgAq3A&#10;7BuQyJIQ+8Wq8AmIV8NQvsEJiE7MwJyCFTh19hKei9C9JlzMcwVkK8CyRFCscoV1DjXZkJ5n6Qwr&#10;LZFjq33+/wdgscy248oXMn78WjUC0ussc5+fPK34e4DlnrxvGK+fvWCUE0hR1wq8lJyXABffvI6S&#10;WxI38Ow+7TS/4GvZSpNeXwCuZGtz7epN5OXNhY8Pcw9aZCPtsoSeKmskyEaBVOW9VpAFXgkB18AQ&#10;yywwGRiihkZHwk37a2ErG6rxRCwV1JMXLIxwp1IhMwngLOZE+Wyl18Wm4zYrf8WhK3iy+SSOLtii&#10;VhHpeTE9tT44sOcEW8Na5g+vUfK8hvlXOpy/doKRny2W2ciLL/mudIKZGUbptJIOLFYE6cQyEWgZ&#10;TvKkEnsRXBkT9ias3oTZj8cBrv7WYwdvBLHSRjoGIMopEKF2BNkuELG6aMQQ4AgNVZgRoQmjHQ2m&#10;csvkE/4uZ1Z4NhQyJBVlDkcGncUcNlYb8pZj+zxCtmwrjq2kTV2+Q8XRZdtwaNFmHFy4BQcXbcWR&#10;JdtxeMkObGeqsXbGGizJXILc+FnICp2GBJ/JCNDGIEDHPC+UueiU9Ti28xoeXnuJO2cf4/nNZ6i8&#10;V4EGWuuO6i7CO4zWuhF0No5SfQfRUttPiIfR0jKMrvZ32L54G2KcfDFRy8aJ5QL+tpspS/Hl7isM&#10;lzdgZmQaDP+i4+/xhJcjlZjnwtMhCFkJ+bh1pRjNjf0Y7PmA930f8an/Iz72jOBz5zCG6jrxlHl9&#10;VvJ01hPaZXeBlopLeN1ppSXn1dI6a9wI6Ri8UooSO7PRd3YwwoXX0onX0dXNExrCrmUeLPBKyLGO&#10;9cXARsJIgFUpHWIEWiaHePlaFVlKX3+qMcH1FoillCmcwYnwDU1EcsZM7Np7DEVPnhNg67CPQCg9&#10;zQKwgCsAixLLUFRJ8Yu/s8//CO//KeT9Vhsuyi57YFXxM6vwuOgFChllz2jb/xHgqrG7rgnAVcXF&#10;aufIkuvXGFfUJIzyQpncIe99CVmGKHmv3K1gavZ0eFp8CKsVWHeDVYG1WndaGiPtEQGlhdYTWr0A&#10;y8c6Fz0MVFmDHDM0vCgCsZ5gGdnKSt5qpAKLpTbzInnwNW97DWaExuPe/jMoPXIFj6kuFTvPoubU&#10;LdRffowHu85gZVo+oaPFstMgKjgOl85dx+NHz3D3zmOsWLoOWmWdtfzfbDwIr5EXXxoNUWB3Nhxi&#10;pQVgWw5stqdtJrzeDh4IJKyBzv7wt/ejOwhEiBMVxikEYVSaBMdwzNAmY0/8IhzLWodtk5Zjhn8W&#10;Yl2jEO4QiljnSKS6xWGSSzxStIkIJuRiz320/owAFZ7Mnz0Jsuos4/8zjTMRbBnDDkKEnqpNSxlt&#10;ikCcJRpJPolI8KC6WZIQ75mCGEsyokzJCNElIsqQSpXNQX7aMmxeeghXjhei8mkLuuo/YLT3D3jX&#10;9wd0NY6grqIJPc2D6CGgvW0jSnHb6oYVwJ1NIwrglloqcdMoYwQVT98gnQ1MsJ0FEUwf4hi57hG4&#10;vmYfGq4VY23GAhh+p+N3l7nkVGEHHyp+Ih7eKMNg/w8Y7P2IgZ5RDPW8x3D7MEZa+jBY046Rug78&#10;wMdvHlVjQtQUikAwtLTTRsIrea+WtlgU1pV1wwavlE5MtRzttcyh3fmY15w5sNhnjfRI00LrpTOL&#10;oTX6s5SebDYM0pvtGcL8mPm1V6gaLxalV3aa4e1PkAmxp6hyUDJ8gpMIcAK8CbA3615I9ETMX7QW&#10;l64wtSSYksdaO6ys9+0VgIvpUp8WPWP54v9on20hsP4WcCu81p0rbTZcAC4prlKLNwqpwmVUYAXw&#10;GyquhNypoIpRSZ8vM7DUsBHz3+Ib15QKl1KNXxQV8/WXqudZthk5dfwM0iZlwsPMCkdojVRcgwqL&#10;AlinM/HkE2IBlLBKCMwaWh8tAZZS4FVA81gA1vHiiCJLPmx0MiiITXzeSzqlvnXFHFroV98XofDI&#10;JdzdcAg3F2/HFaruoy0n8OrCAzyjzZw5aRpcvnWBjhdZVD45Ohl+Fn84f+MEgwMbDlpvq/KycRgD&#10;V1RY1NfiShtI9VWVUGyzQGZvoWJSYV0CEEZwIx1DEOcUiSSnaEx0SUCmazJytZOw3nc2jsWvwun0&#10;TTg2bTvWJCxBunEiMk1pyLFMwQx9BubqclBglMn88zDJN412nJbcjTmjgCyK7CazygIxY1I+ZqbN&#10;xuSoTCQHpiDJLwmJXnFINPP/mhjmGKQQjjTa4uygDMyMzcPCzJXYtPAgzuy9hRf366iqhKTrD1S8&#10;v2Ck5w8Y6PwJ/e2f0df6CYPtX1Bf2cHUqYHPvUNPxzt0N4+gi6C2NQ6jjTC31Ayg6W0fIR5EB58f&#10;6PmC88ev0Z3QNfA8yYQZP56/SCpkblQGMkMnwd2eDbQ0ijIcN96ChVOXoq9lBD1sIPoZfYwB/r/h&#10;pkHC24HB2k4MEuDR+h4MVfdj9bxtBDgUOqW8VE6ZmeXmpRRWFNfRQTMWWowf50KAaaV5/Rx5LaUD&#10;S0NYxT7rCK5SYhmWUgosz7FhGAPbSHst1trdh3k27bSHZyTM0tklEz8ItZkK7En19ZCFEwyB2Cec&#10;EIclqUjNnIVdB04pSytTJdVtPylssgii6Ekpo4zHFYTaunjfBuY/QvtfQ/aLFsWuJsAyg4vw0oor&#10;gKUDi+r7mP/zGT/3ZUWtFWBRXwFYRSntAUPuRCibzz29cZ0AMwdWAJdA9kyWrvW9u/YjKTGFLSQv&#10;lPQ0M9/VE1yxzQKuTmuD1wquhBshdWPpypZTQgAWeAVcLWET4AwEVsJIiI2EzUyI3fm8RZR4nAZb&#10;565CZ0UDagqfo5q2q+zAeTzedAQ3lu3CjbUHcWrFDuRMyIIDYdXzImvt3WiZHeFGoA1spY2OxjGl&#10;taquyn3FQrPCWdy8lfqq3JfwyiQOAdiPOZ0vj8OompNdYjFVk0y1nYQ8AplvyEK+PhOzGXMZ8/TZ&#10;mOM+DdP4fKYmHdPNOZgVOAdTPHMwxWkSVlvmY61pHg4m78DpxecQY05Us8l8dFRhjb8C2J3/e/X8&#10;9WiobEFDVTueFb7GswcVeHrtCZ6cu4NHJ2/g7rHreHqxEMXnHuDpmfuoeVKHzpphDHb8HqN9f8ZI&#10;758w2Pl7wvITBtp+RH/rDwToC+Mz4xMhfs/n3+F1STVeFlZhsPUd3/sR3S0f0MXoaHyHxrcEmFAJ&#10;yGKpRZXbGoewIH8VNOONvDY8h9IhKI2fg6QsvkxDvKAjxO4s9XYe2LX+IBuPz0rl+5qH0NtEG91C&#10;eOu60FfdioH6Dow0d+M97XV7cSt2Lj4ET1MsYfRjHWLey890o7I62uvhQAfm6OAGBwJsPdbD0Y55&#10;MK+hCxsTjdFPAexGcHUEVavGhn3VjC6tns+xlDAQZivUDI9QGMwyqysMFplr7Ud4faylR2CsAtmD&#10;VtoziCAHMy8On6DCMygWYXGTsXL9Dty6V4QKAidDScVPy/DkcYlSYFFOGQISMG3g/p/htU78kMbA&#10;CrB0hMn4MoNKLg3C4zEFfvacryuAqbYScucEmXVVVVKGyuISlD98qBYhFN+wxtNbt9Vyw7u37mPp&#10;kpUIDYlUPcxmgmsxeSnrLMAKuBo3qizjtwALvDZw5VjDUtRWQiOgia0VcHlRdLS/yj7L0A6hM9E6&#10;SceW+3gt5mfMQmt5LbqY17YXVeDF6e9RtPsM7m04jBsr92LHlIXYt34nzCZvuLKF1vOzDGylBVwB&#10;1cBS1NdWigqrxQsuMgzF3J2W2dZpJUNGArEfc17pqIqi+s7UTsRcwxTk67IJ7jRVztZnYbaR4Bqn&#10;INeYiWmMdLeJmKJNR45xGlakbkC2fy5muGRis9dSbLAswib/dTg/5xrWT9lGu+mrem89BGBWWg9X&#10;L/5eL6ycvwaNVa143/0FQ4Stv24Ag/X9GGokAFTIYYGuthfdbzrQ28DXOj6it/UDFe8Dhtp/VCAP&#10;dAjAAq9VeQXe/raP6Gt/j36q7kD7KCof0fpdK0FbTTcGur5guPtn9Hf+iA5+ViMBbnjdy7JHRSfB&#10;LyuugQ8VUvutTjWGZtpbM8+fiQ2RScNUit9dy/Oo+Z0Bm5fvwmAXG4amIfTzew810jZTdftft2Lw&#10;bZvKf4dqqcBU+pobNTiw/DQig9OZfhE4nTfrEHPfMYBFdR2kQWbdcHQQ5TXymMor79GLdSbADFeZ&#10;kklgBVqt1oeiwobAFrTkOrHUVGkJqyITaBmmUqocpgA2eVvHkE0+rOcy9ER4vUISVfhQgX1CGSEJ&#10;CIpORV7Baly8fEcNIdkUuPipdGZZZ18JmP+/ABabbQ0rwErRVUcY890xgGUBQ+HjZ1TgctWJZbXQ&#10;YwBLqK1daZ1fPHqolgA+JbhPrjOHZBRRgb+/ch25eXPh5cNWTMZ2Ca0a23WnfeaxG2EVaCX3deWx&#10;PBb7rIAdU2EJrYSoLeGVMVy9WGWGUl9eGIFZz9dkHFeUVwA2MSe20Eb58aIWEOKKS/dQe70QNd8X&#10;4uG+s3i0+zQuLtyCC2v3oPTeU8SFx8Pxn+0Ir5aVbEx1ZVLGmPpKSP4rYYWYzznSNlNxZdhIAPZk&#10;HuxD9RUFFgsdSYBzDZORp83CDE0mprtlM9IxU5eBWVTcHG0aprhNQoZzKqby+TmGaVgWuQzbZu1F&#10;Am32bP1MbPBagY3ey7HSshKrQ7fjUN4ZTAzOhpE5o5lW2kwAPGilPUSJ+X/TYrJQ+P1TDLWOoo85&#10;aUdVBzpedaL9dSe6mZ/2EeB2Qt7Gx320vj118p5OPLlUgktH7xDaLwT7B4L6maWo70crwGKZmXf2&#10;djAnpaWtevwK9y7ex/1rhXj64AVqX/P/tLzHEPPlkf4/or/7B77/A6petmDLxgPQS2eRNIy8RjYH&#10;406AtYTNlyAks5Inecfg+ObjbHzeo69pGAOEeKSBCvyqHQP8nKEqAlzZhmFGX1krnp8ux8WdNxET&#10;nQVXgifwatmwufK6OQnAdlRfAuzA/2vPxtzRjnkvGw8NgdUSXDcC6yo5sMAsQ0liv+UxQ0d4DTra&#10;aZkEQmVWQXhl6qXMr5ZjCen0MtBaa01W0KUn2+xHgKnAlgBa6sA4QkwlJsBeIUnwDUuBX3gK0qfN&#10;waHj51BYWIwS5sCy7av0PguU/x2w/xg2gEV5BV5RX2uDIJ1ivwX4+ZiFlvfV4SvrYoVydQPuarHO&#10;jx/TLssuGtdQxPz30bWruHfte1y9dAUFC5Yy+efJ0lPJCLAosLt0XNFG68eg/TvLLEF4Je9V9llU&#10;2NmqwFrJdQms6rgag1dUV4aSdCp4TGilZ1gW2MsYrZrnrPOCebwOZ9ftRfHRy2i5/5wQP0HRgYu4&#10;tfkITm3ch6zkDOjGa6i+VHU2CDLmK/bZwIomoFpnWxFa5rzuqtOKwectAi0BFojNtNGyI4fMo/Z1&#10;9oa/qx/CXYKRppuAHEMmcgjtDII8naqbrUvDVMKb5TwJU534vMtU5rlzsSFoNa6svoa5yYsRZR+L&#10;AvNcrDIvwWqvZVjuvQKzLUuxJmknNs3eC0+qrwfhtYgCMx/2lJzYEMzf7oMQSzi2r9qF2rJ6Ktgw&#10;ut50o4P5az+B7qvpReuLZnRRHftpcfvqaHVftuPuqXtIDZ2CN6XtGO35Gb2EUcAVkPtplXup6F0E&#10;uKd9BL1U4T5Ge20Prp67gSiqTGzEJGRnzMXGtftx6cI9nDp+FetX70Jq8lQ42RlVx5GGDaobXZKO&#10;51VPK62VoJV1N/hgx+rtuLXnHGrvVWKgpg/91d0YJryjbHD6X7Rg4HkzBp41o7eoHn2P6tF4/Q3K&#10;zpRj/4az8PWJZx2TJYWEl/bYiTbZkU7Kfpwr7AmxHUtH1gEnGTYS0KmqGnk/AZUhJKW8osYEWT5D&#10;KbTGmxD7qJxaN6bO8rpYaqXWhFV6q7Xu1g4w6QiTz5Rea8mDzf6007TSJl9aa+mdDiLADL+wVPgT&#10;YumlTsnMxc59h3HvfiHhE/sskP33wNrCqri/DSu8or7WnmwCTJBlMcOvCvzi1xy4sqSUOW+5unvg&#10;66clauJG0U3Ce+sqHt8gvFcuY9fW7UhLz4aXF3MJgqofg1YAlp5neazj824uVkgVqJLjjgEspc0+&#10;C8Aa6cDisZ6vydCRgCyAmQiVWF1lb3+xuDImzHyUF8KPF8XiaoYngZudNA0LJkzDzrzleHnuLs5v&#10;OID5PIGBJj84/A876Km8OoZWGgK23gaGu+S8VFWjqC8/W+W7tM0mPmcbKhLllUkcMoTkQ9WV2VZ+&#10;siuHSwBCnYMQ4RCOWKc4JLkkYQJVdYJLCpLs4pHlmEI7PQ2zXKdRaWdhofsi7IzZicL9RUgLnoYw&#10;+2jMds8jwIuxzH0hFnsuRq55HmYFLMb8tNVUXH+YXL1hZgUTG+rByuhtDIE3IfbRBzE39kNi6ERc&#10;PHIFPQSimxB3vuqi2rar6CbMvVS4HuaqXW978KaoBskh2bh6uhAf+v+EnuZ3VojbPxHe9+hpG0Vn&#10;2zBVdQTdbSOEeRTdne/R1TGCKRn5cBhHSHke3NiQyWID1ZHERs6V4UZF1LJh1TB0vDZudDE6nlsd&#10;Ada5ebAemJGZNAXb8lah+vtS9Je3oru0AYN0CUPVzH0rWtBX2oj+p4xHdWi/XoXnJ4pwZO1ZJEdP&#10;Z0oWqcaDXfg5jnY6ODOtchjv9gvETuNoo8fpIcNGorpuAi9Dow9QAIviuhFsF4Ir8Collw4uyZP5&#10;OzQ8vwK+hLzfVXq5CbfkzvLYhY8dXSSnDoLZl+D6xjEnjlPHJp9YeAXSSjM8/KnEQYnwDU9GQCQh&#10;DmPDl5qJjdv2UIlLaZetyvrfgWuL31pmG7y2ISnrziAyu6tSASw5sM1Cy2b2ykJXyjxn5r6vSp6h&#10;opD26fYNFN2mZWYpSwHPHDuBuJgEngjaXi0vFEE16AgAoTUIzDrJexkaI3MS6dL/Nc/9x1BQi9qy&#10;5TaIAv5iv6QHmFZWTaQQa2tVR9WxxNxKwpOVSOWGrDAerCiefE32avZkS5waEAN/rSecvnaAhhfa&#10;mvOO5dIE1WzPhsGeDQX/r2oYePFNourS40yIZchDgJWQcVlPqp6XK0MmJEj+yxzV38kfIU5BiHQI&#10;Q4xDtDUcY5HgmIiJjhMwwzUd+c7ZWKDNwyKPRZhvXo59k4/h5s77iDYlI8gxApPd0rDMcyGWGBeg&#10;wLIQuR5zke41E1FeqTDSKhpYaYy00e4aX1hYGS36QHgYQuDpLiu4wulUfJBAiJ/dq6AK96iZU/31&#10;A+imuvWw7GkcQncDAa7vQ+OrDkyImoalc7bifd+fFLwydNTL/Li37YMCuIsAiwp30UZ3EuR2wjs4&#10;8Bm7dxyDG3N/Pb+LkVbewEZFpjiaGAYXwsBzpmEqouM10PKaaXmORYlded5FifWEWHL4dH7X69vO&#10;o/3uG/SWNKBXwGW+PvSWufaLNgyWUoEf1KLmfAl2ztqMUI94eLhHwtMSoeZDu7KhdrZnnssGQllo&#10;NsgCsDPtszQkrrxurgLmmH0WJXUT+6yUl8osuTCtvpbQysIJ61gy/4Y2X8aLbYCrJYzyPB2eExsN&#10;e9Y9Z8nlPSMUuCbvaLgzpHdaHgu4Ep601NJT7cVcWPJiz+BYtVgiMikDu/YdV0NAr9REj/99/HcA&#10;W3PfCgWvbWKIArjkJR49LsMj2bJZxpetAD9TAMuG7c8f3CPA3+OJACx7OD8uxtbNO9kayg+kVdIb&#10;oTdYFVhLcCU0DDe+JlDrRGkJsVjn39rm34ZOVJattRrC4QVSq30IsQzt6KXTipVCOpMskhOy9GIl&#10;8mbYIJO9qkz8GwNtnEXyV1pl13+2h/ZrZ3VsYmstYeYFl/BkBZAN2b35/0Ls3JHxL2Ys1cUh2on5&#10;j/o//Ez5XMKjAHbygpeLr4LYW03aEPvsD3/nALUjR4xzNBKc45HoGI+JVN8MDfNe1zTMdErHfLcZ&#10;VNcFBHgp8k0rcTz3Cs6t/x7+LmEIco2gcidiun6astJzjPMwjYqcYsmCtz6cqYfAwEaJ8LpTTUwy&#10;/5fqaxYbLbOSqMIejACPCDy5UYq+eunEIozMeduZr3az7GaeKRB3NfahqbYLqbHTEWBORH0V7WvX&#10;F3Q2UGkbR39V4NYhFaK+nVThdgLd1/cR3128w+vnQxh96Ab8YGT+KLtkGAmynudJSwV243kV6+zK&#10;BlHD6ylAy3N6ubaEReXxTt6Yl5CHN5fKaJlbMcDcd6imGyO00SN0EEMV7Wi9z4p54g5OrTuMQ9uP&#10;o2DOGniZwlTuKwscnNn4imWX3mYHgishHVoCoeSzYp+t1lkUOHAMZKqquAZZmshz6kYBEIg1Y6Us&#10;epC/d2bpwlDv42NRdEf+HgfWFb0pGO5ehJZ5vAKYx2YBWClyrAJZbLRA7CUdXCpi4cP8WCIpLQdH&#10;T1xUnVgyVvxfwf2vnVY29f2tfZbSBrCsBRYFflT0HGXSQWYF2Kq+LwufoOzuLRTfuU7lvYnShw8h&#10;N3XatfsAjGZpqQRg/jAD8x3CqqEaK4CpvJL36tzYIhNaAViGh9xEiceOxS7LY3mfdGAZnAmeDAuJ&#10;mvKkyQKAQFcCNZ52WSCibZUJDV6EyFcXQID91NRFmQllsaNt/0ZU1EjLa4AHW31Pgm/hRfVg6ckL&#10;IGt0fXgR/Am6H1vqQFcTolkBFn3tj6ce89AyYRfyjYnQ8TWzgEtVkbFNAdfCfNdDbDNzXl9nmevs&#10;jwDXQARSfUOdwqnA8YhzSMYU9ymYapqCLEMa0qjC+a6ZWOk+H8tpjwssSzDPYx1OzruOeROWwdOO&#10;f+sWg1BHUW3ZimcqYyYmu09FrPsk5ruhPHdeMIl95u/1EHD1wQpgd1ZKd1ZOE8OTlk5Hi39s12m0&#10;ve5G66tO9FOFWytoUUWJCa8A3E8466raEB+SBs23Xjh58Co+DPxRKXB73QA6W0YUsGKhrRAPo4Ol&#10;RF/fJ1y78kAt7xMFdieIosB6WksjVU1cgoCqFQXmtXNj46ghaEqNeb7lsZGKJrm8iec0WBeGIysP&#10;obmwBgNsaIZru/GODmH4bS+B7kY3c+EO2usu6chq7KfVH8K65dvYeHjBzs6A8WKVCbAzj53HyzHr&#10;liio2F/Jc1X+S4gZrvyf1o4s2me+R9RW4JSQxkBgdqF7EICl88tFZnZRcV0ZYtcd6NIcWIdEvY1m&#10;Oh4PhswGUwsiItQYsbtsueTDYz/r4ggL82HJj9WYcWAcSwIsu2cGxWLSlNm4+N1tVDJXffWyDi//&#10;C8T/vQLL0FEpuZQebekMe067LAA/VQpMCy13Ev0VYCqwbNYuq49om4vv3EDp/bsof1KE8mfl2Lxt&#10;J8xetCQEWJRX1NY2TKQRVZZeZ0KpOq7GAHZjqJ5mwuvioFEAy7Erc18ppeNKTaPkCfOyN2F99nKc&#10;WHUci6cshzfBMTmI8vojSB+CQC1zQAdfBNgHIs49AVPCZmBO8gLaswyYeTHdmQ9ZCLEHVVdClg16&#10;UeW9JVjR/HhBEhnztIGoSN2IHyedQn/SAazUToDX1+4ItPdGiKMvvMZJbi3jvYSXljlIdt9wCUKw&#10;S4jaRifEMRJxbpMwJ2wV1iRtw9ygBZhsmIw4xxhMsIvBXM1UAlyApQR4vmUxFgZvREHyWn5mIL+L&#10;TJ0M5eeGsFHgsXM4ggh0kC4W/npWBA0hJTAmNlQmmUrIMGvFQgcpG23S+jMnDoCnLhAG2vqUyDS8&#10;LalHHSt+B/PL9hetVORBpcr9zSP4NPgH3Lz8GJ4aNgLO/swrs9EqQ1Adn9HOXLmtcUCprRVgWmjC&#10;3MHj1uYBDA38gJPHL7Oyeyg3YKCF1rMUCyo7ZxjFkipwef0JsYQrr6Pt2IXnWsPG00BopEHSs0GM&#10;9olD4dm7+Mj/+4Hwjlb3UIH7MPiqF32VzOUrO9FZ04su5vC9tPKNr1qwcfEG+Bt84fyNC+z/xRHj&#10;/slB9TxbVx0RStVJJWFT37GSz0sOqxFrLd9VFJfg2kLmSzuLsvNzHCkAzqwnUory2vN3OPK3aWVI&#10;iQDr3EOUEssMLp1sIOAZDiNBNso+XArmKAI81rnlJ2PGBFgUmfmxAjk0EVNyC3DizBWCKPdvIrC/&#10;wPtfFVhC5j7LnOoSpra/AkyoBeDSKjwUBaaFljHmX3Lgl0WivrdRfOsGSu7dQfnjQlSUluHChe8w&#10;OXMKvPwCldr+0lElnVCEVUIrqirHBNaFoKo8mOFMcJVt5rEArJFS4HXSq3nIku/KEI5slr4xazX2&#10;zN2DTbO3Ick/lSrKnNMtGKG6CISz0s8MnopNWRtwYc1lnF11GceWncXGWVsQYeRJ/dbVqsTKNmvZ&#10;IBjgSxWQx37MjyfQNm/VReHN8iP4w44nGI0/goGovbjpOQd7A3NxK2c7iuYewsGoeci3C8Fi+0jM&#10;1iaqqZL+jsEIsw9HlEMcpvnOxf78izg25xqWxW7CZONUxLkkIMIuAqkOSSjQz8Qy2mLJb3OpxJl8&#10;f5A+hr9VcncZ22WwYfCgopup7Gb+bncqvoEuQ1RN8l4jXYc7QRXFNUuvNCE2E2oLw5PH3gwvhnac&#10;CUtzV6LpeQtqn9Yq+zzS/RkjPT9glPHiaTVSE6byf7NhYiOosffAljX78K739+huHkULIWprGfwV&#10;XpbtYqWZC8vzWel5BNFMJfVlQ+JPBZYJFT7KJejFchJUG8QSeqqXPCfHLnZ0Xjz3Gleqskam1PLv&#10;+N70qImofvAcnxoGMExgB8s70P+cUcF8uE4moHzCh/d/wfvhn9Fa3YYXt57g9MYdWJIxHblJ6ZiS&#10;kMHGzIf2mSJBOKXXWFYvySJ+6bSShfyq84rqK51SqrOKoIt9dmJ9EHDlbxXACmIBl4rOBkdClNdB&#10;vj/dg45OR+8e+kvvtsEkiyGsIXmx0TNKWWqbrVYzt8ZstYQ7bbc7AVfTMJkfx0+ait37TyjV/Ht4&#10;/6uFts59Fvs8BjBzYYFXxn2LSirxkPBKHiz5sOyT9dXLEtlM/SEBvqFmXj2ndZaJHI/u3cesuXPh&#10;HxoOv+Aw6AzMe6Ujy0WgZb7rxpaKKqrhY1t+68r4reKqcuxYKa/AS9hUb7Cyzx5UJl9M8k7FJL8M&#10;RBhiEa6LRIgmAhG6aIS7RCDDNBE7MzbhQM5ebMnYiQUxS5HuNQUTPScixTOOCmuEl50GHuMI8ng3&#10;wmugWtKWsxJNGG/AYXMKGiZvwp8OPMXHhTfwLvIwBuIOoSvvND6dKMeX8y/x45Fy/LTxCVon7EZr&#10;4g6cj1qCkHEBCHYIRTLt8pKw1Tg0/Sy2TDqIPK/FSNfPQLI+HREusYh0jsJk51SCO4f2eT4Wspzh&#10;sRAJlmw6CW8qIC05Vcwi47q05mYXWmSGzHt2Z1pgIJwGgiugCjBGgmsSRWbeLa+5S/C98rpM9PBg&#10;aRboCWVu2hzsWLUHJ/efw5Xzd3Dm2FWsWrQZwVQ8jSyJ5PstbBCM/L8emgDcuvwE7/p+rxS4uYm5&#10;cwttc/Mg2hmiwCNDP2HX9qOqt1mUVxoUWw5soNrppDOI1046rDRULKsKs044WUsJHY/dJEdlSAeX&#10;gRDraWe1dEuTIlNRcv0xBl62obOwFp2P69FXSuv8qkfNDBsd/gPeDbKRqetGdWE5yq/dxbMrt/H6&#10;Xgman9fgysmrCKT6uUh+K/AaAgkt82Cx0GxknF2lN5n5r4wd00FIzuvM36JyaYaA7MQG3pnfX6Zg&#10;OsjEEDuKDX+LLfeVcWQtlVdHcVAzuVSeHfgLwHoqsaixWhBBRRYV/vsOLmtvtfRcewdOUCC7+4Rj&#10;xuzF6rYwsgRR8uL/PcAy5/k5iotL/x5gwv9bgGVIyQrw06dqp8kS5r2yBriiqBhlRU+xcfNmhERG&#10;wdOPLX+ADHYzD3YllGKVaYEFXCvAVgUWxVWqS2BdpRQllnIMaDeZrCGTMniSZLWRdFYJwLL4O0yW&#10;2mljEOEWxTxTltpFI0GfgGSN3AUhGdlGtsDumZismYRUWt8450jE0NpGu/ghmBUqkCc/gJ/pz4sS&#10;RJjj+HgCL9I8R2+URS9Cd+pOfJh7GUOTj+Nd2H70pB7Bl7Mv8bmsA733qvGvN5vxZdk9fM6+gHdZ&#10;p3AsrABR48OR6pyCJQHLsCV+Fxb5rUCeaR5ydHlI009HtGYigp1i6BBikeI4AYt0s5QCL2LMsMym&#10;9Y+HXgBmAyUQmxkypmsmmCamB+48FjANDBNBc6dCSw+0ACNW2sjnpRNJASw9wVRydwGKn2eW4Otu&#10;9mxU7aTnngru5KXstdt46RUW+0r15meZZVyZldzg6IEwVrLHN0sxOvAT2qi4LQS5rYk5MW3rQN9n&#10;XDh3E2ZRHUeL6hVXwUZFL/kwQ7a/0REKN0Khcl5CYVVigVgstAwn8TU+ryEs4izESktIx5bG0Ywo&#10;Ws4jm/bj1fUStNx+g6579Wi+X4Pu6l68p33vY6PSUtWMhrI3qC1+yTShCo0vatHM53qbe7BvxxFl&#10;oV3oCFzZsAi41jFjOZY5CtKBZc153ZjvOvN7uLBBVx1hbNBVZxhdghMbeJnZpUo+thungR3fa82j&#10;A+HMc+7GFEBUWBRZ6x4MHQE2yMZ6nrIftSyKCKMKC8BU3F8gjuVzkSontvgnQEfQZVpm2tR5+P7G&#10;gzGArbt1vBgrrRD/OnVSFkPIlEzViUWABV7ZQlZuMl/45DkhLsPT4heE/TW+qqB9lpz3KdX3WSGt&#10;M3PiE8dPIzF1EsENZv5L++ZL1WAerGG+q+wzoXVTEzJ+HTKyDR+52LupsEGsQObzGrbMel5k68IB&#10;XlyeLHeZLMEcNMpIJWM+GO4agTACnMhcN9olEhN1SUh1S0QKrWqqSzwmsczg4zRNLBKcghBDQCNY&#10;2UJZMYIYYVSEOLb8uePN2En7vZ8Nwg3PqagKWIruiYdRH7oRHT4b8GHWRfz5cTs+sOX/W+UgRg+X&#10;4MPyO/gx9ypGM45jv9cMpNjFIt8wCyv9VmKBqQCzDfMw17wQ+ZaFSOPz4Y6TEGo3AbF2qZjjOQ/L&#10;LQuwyDAXBeYFyDbnwET7raeFNRBcPYEyEDCTgnZsaEbBSRUeUzoJA5XS9pztefV+22sEUqA3inLz&#10;c9XQE9XISOVxV/CzMWAFVH/Hx1Ka+DnyvKcoKCtxCFXj5JGLaG3pR1/Pewz0flLWed+ek/C00G6z&#10;URXbLJZe2XqGgGsL6VzSUd0kpEdaQzgEXJuttoJte10stwyNSUPA7yKw8TWZsLIqbwXuHb6Nxwcf&#10;4u7Wq2i8X42BRlp72ufG8no0PXuLhmdv0ER4myoa0FjZhK7GLhRSjc3mYDjT6opCCrTWcV+xzzJp&#10;wxOyq6Xkyi6sE2KbHZXy2nqzaZWZWonyqvnUbPRliErya2eCLz3ZLvzNEqK8OkMQASa8AjCVV3Vs&#10;EUrb+mKjZyQMDKMCOXrMYoepBRCSD0t+7BsxCRFJOdiwZT+KqaJVYqOZ6wq8Nphl4YJtTbEALOor&#10;AJfxsS0HlvXANoCLZDolwf7qxeNHzHtvK4BfUI3v3LqHaTPy4BMQAosPczFv5mAsLZ5siXU8KWPA&#10;WiG2lpL32o4F3F/glZLvd3bS0k4JtMx9JcYUWCZM+Dn7I8oQjxBn2mbXSEz2nIx4fRxCHIKQ6BKD&#10;dE0SMsdCbt0xhZHhFocUZ4JOQOIIRQQvVCg/d4KdGQvH++KqeRJqEpfhcfQ83PKZhVKPArwMXo1i&#10;AtZNgN9nnsLogRL8z5cj6DvyBJ/PVuJPh17i08yLGErdj1PeecixT8FS0wKscF+M5eYlWGRagrnG&#10;xSjwWomZxoXIcV+E5WHbsTlmN45kHkeudiamuk2hU5iOREMafytzNLoLPcGViiwACrg6HhsF5DFA&#10;bSGP1Xt+c/xboG2PjQRX1FjBQZgMVDbDGCDyWG3RKiGP5XmGACwKaJJKT8hcqZhpE6di7+4juHzx&#10;Ntav3klXRcvJa2IUeLXS8x3Iz6T9ZqOhxoMJn+TmArWOyqaGk9R4sABs7cCSXFjAFYUWtZVjrfpc&#10;wmz7XqJw/Fv5/kmhkzAtJherJixG3dVydFa2oLmyES0vGtD2vB5tBLf9VTOjBZ1vO9DV1Ietmw/A&#10;jZ9jHcOVzioB2I95r0zMkDFdAszv5UYYrR1Vkuu6E1YjIRW1FfssY8o6gq2BPUEWeFUHGVMEUVyx&#10;0WLFpUdbqxZA0KqzlJlaMrlDZyLIVGCrlRZgI5USy3CTAGwg5NZx4kT4R6YhMDYLQfHZiE+bhQPH&#10;LqKcsMomGBUKYrHOtvXEMnxkva3LrwBbc12JsrLXeFxUjgePS/FEhpLoTr4qL7yPYtpn6bwqe1KE&#10;dRs2wy8kDB5+vGDeXrD40oIJyJ68iEZeHIL6C6xjMEvYJnEIsDbllbDa518V2MSTaZ0Ab931Qna5&#10;CNdGIcIpCpP0qcgPmYUoghzsGIBohzBkuk3ANE0qprimYKrLBAZBpm3NdAlHunMg0px8kcSWdRIv&#10;zHpCX+KXh5ZJmzC0+Qp+PlqEdwsvoSZ0PR57zEehcTYGInZjOPIAfph/B5+Y9/buuI+/3W3Fl5V3&#10;MJp8EN1x23HOey6WaKdjrWUx1piXMrddQpiXY6nnWizzWo8Cyxqsi9iHIxnf4eLse8zPL2JR+Ho6&#10;hWxEOk2Av2sMIQ0kcISI6ivQ6QmdgUopEOpkkoRY4t9AbDv+BVQeq78ZO5ZSGgOZSCGqK2DIrCeZ&#10;CSUWVZRPeoj1ciwgs0LbFFN6uGWOsupY4t9oWTqM17AxZr5Kqyk5r/yNvF9UXuy7yn1F7QmchsCJ&#10;mrmJsoqiyuez1DlbFVgaBav6yn5mVvVV8BIk+a62sCmxwKw2tJOGwM6C7NB0lF0oRM/rdnS9bkN7&#10;RSM6XjAIdFtlM59rRX99Dw7vOQVZoaRyYMlVtTI90gqbCz/Pmb/N2ZXqy3Oihor4u1THlZSsHzYF&#10;tgJM1bVzhdNYR5b0RLvwu7kSWhcquSi8hFoYIT3eRn9oTIRYAJZOLsKspyobZLjJIsNNtNWEWTdW&#10;mn0F4GQExGQhgPAGJGTDL4Fp4IwCnDx/3TqOS/WV6ZayYkk6r2S817ae+L8CLPcGfqOWEwrAj2Uy&#10;R8lLfFXy4C6e3LmB4sIHOH36DOKSUuDlH0j7HAiLtw8stM4CryiwxcJKofcgqAKtVYFt1llCQTym&#10;wEqFBVyeIFcHmQ6ng5ZWy8SLbA2LAtjT3hMRmkgkuyZjjk8e8vxykaJPRhQVOcouFNluych1m4gZ&#10;zH9zCPEstxTMJtRzaKnnuUQxzw1CwXhvbKP1LvSdjrbEdRjMP4bBZWfRl3sE7RN2ozZkHZ56LMBj&#10;rwWo8lmJ3tB9+JR6nq9fwr9dbcQfDpXjfdoJDIZtRUf0Vlzwno91hH2NewFWmRZhtWUZlnusxlKv&#10;dVhoWY15ppVYEbwT+6ddwxZCPDtkD+aE7US2ZTkinTPg6cBciZXfwFzXyAZGLK/OgXBRkQ0SY7ba&#10;CqSopBViG7RSCkAKWoaU6liUV+y4lAzJRwUYAVhKFQIXQ/I/BbLAImrJ17QKXsKlIP81lFJTWWW4&#10;SnJnDxnKovqaGRYXf/i7h2N+7gosW7gJCTEZBI/gyufzGuoJixVgmZnF3Jc5sJrYwZDGRb6jNDYq&#10;BPqxUM6BYeb/9aGyL5hagMdXn6jFGd0EubuqHb1vutBf14sB5umXT30PLyqeE/N8vV56nAmVqK8E&#10;P0dmUsmsKhnXdeL/Fgst+a+yzlISXmcBmEBbe5wNsCfEDqyTsqLJic+Lsjvx/MhsLOnpdhY1HwNY&#10;TbNkfq1zp60WNZaFDiZZ0cQ82BKhANabZLueaLXnlsUnDt7BKfCPSYd/XAb84zMRkJgFn9hJSJ02&#10;FwepxGKnlQIrgH9dvGDNgRnSiTU2D1oglnshFT19gUeFpapDTDqyviq5fwNP7t7A9etXMC13FvxD&#10;wuEbSPss4Fq8YfHwYc5BJWZp8aAVc+dJchL1/dVG/6MCS0/0r1aaENM+a1xosVhKB5YKtvyyeZxs&#10;USP3G5rmOQ0LAwuQY5yKXM8cLI4tQKxjJFIdojDTJRlzNWmY7ZJCYCdgnlMqFrqmYoVzInY5JeCW&#10;Vw7KgufgniETpZ4z0TlhC+qClqAjYDVGUw5jmPlvc9wO3PWaj6vuuXgTsgkD4Qfw0+xb+MvOZ3g/&#10;4wKGqMxD4dvxxm8FTphmYYMxn1GAdZYlWO+7Bou8V2M+AV1EkOcYl2Bd7D5sn/o9Jps3YqJhPSYZ&#10;1yLbcz0mU7V9HOMJrDcrNcFwppLJcBF/pwzr2EIvFVFiDFgbpKLOtmPpjNLxdRu88ppO/kY1BvKa&#10;QCtWViC25qZWZbQq5S8AS8nKbdDKcwyx32PP25RXGhHpsbbogtT4sachBB5ugQhxC8XZrWcJ0ghG&#10;O76gprId82evgsyTdqX6yk4ZboRFlFx1ahFq2edZFiFoBSo+FksrCi6l/D9RdAnb95MGx0A1l062&#10;IzuOM+dtQk9ND/oa+lBdXocdtM0W9yDCS4Xnd5TQEnqV/6pgg8X/pWZT8f/KWK4sdJCQoSE7e4GV&#10;0Er+KyWfU49ZOrAuir2WoSUZN3ahgov1dpHP4zlT6jsWaprm2LEVYH4Xfi+9GmZiPiz3Nx7r0DL7&#10;xcMvKo3wZsKPIQB7x6bDLzETvrGTMXHKPOw/fE6N876khbYCbM1/5Y4QUj59Wja2kMFqoSXnLS5+&#10;gULC++hRKV9/ga9K732P+zevYMXqFfALC6d9DledVjJ5QwCWMBFgk1lgFoBlexPrvGcbuDaIBWAZ&#10;6xWA5XkplZUee01WINl2xFAbsbOi+VKp4oxxyDJlYZ7vXEzX52COORen5x7D8uQliPs6BDkOCchz&#10;ScUs2ud8h1jMGReNlXbxOOiYgjues1DkMxfPvGbjNf/+ld8cNEatQGvEMrQHrcJw4kG8m3QMf5x1&#10;BZVxW7DfmI0LnnmoCdqEL+nn8C7tJLrDtqHXfwPz47Wo81qOK+Z87DXk4oBhPvZ5r8Sa4LXYkLwL&#10;a8I2YQnfM99rFQ7NvIIc/51Icd/M2IR43Rok6FdiktdaxLjPgsmBeRLTAwPhdZdeZ1eqsYuoKnNK&#10;qrJeOqJULuynwPwF4jF1FlAVrDzWOlDlHKhgEvZUvTGABVYJG7w2gPVyLM8RDlE9yUF1rJBqtRAV&#10;0QauDSABWOy92HjpEffQBsFL5mA7+WFdzmr0VfWgv3EEPYyP/T+jt3UU82cth4u9bJNEK8zPdx5P&#10;KH7nBsdvxW0RYIFW7DlD4LDNhJJxWVvYZknJJBH5rvb82/jIVDy8UYTLp7/HwjnLERGWpIaAXPk7&#10;ZN9oPV2CXjrDeCyL9dWKJYImwDmxMXEgvApghrMcU33t7PQYbyfDRqK+Vnh/AZihFkWMNQBqhpaE&#10;wEwFdmHjYO3xtirxb0GW5YeyVY/qpZbN+CQXZiOkk1w4IAF+0RkIpH0OSphCaOnMoiYRZlHjLAQn&#10;sL4v2aBu7yL7O/8KsNzSRTYEKFObAsgdCW0KLKWM/9oALmI+/NWLJ4U4efQoIuNlYjZbXr9ABa9N&#10;gSXcTZ4KYBUE2KBnbkAYleKOQWzrzBKAZexX1Fflv3xO3mcDWFYJqcUGYz3SfrRQ8QQ4w5iBuZ6z&#10;kWuciXkE4EjWXjze8whrkpZiigPtsnMq5tvFYY19Io67TcV9/Ry89V+JUq95uOWchaaQNeiO3ICG&#10;0CV4HTofTw2TURe6CD9kn6IKH8LHpANoiNqMo+Yc7DZPwY2AAirxWtQTzobQNXjrWYAmKu5wyEY0&#10;TdqJ9nln8GbyAdxP2ot9mbtxatklbE3YhW0Je7Cb0C9PPIZk0zqkem3FBI8tiHNfhyjdCsQYViLZ&#10;Zzk8neNUHqxgdSS4zgIwLzhLeWyUYSOGypOpPjbVFYB1BFXUWYaFBFaB1gauvKZl3qhzHFPfMXAl&#10;bDmn7Xm1zSpDIFPWWSMgC7TWPNQWArkALL3PYpsFYJkdFmWKwaPjdzFQO6AWSUjITK93XV/QUdOH&#10;qamzoPtG5qR7ITEoBTmpuZjMCuvN3NBxnNQHAY9QCMhKma2PrVMafwP0GMRq7JYwrli2Gds3UXX1&#10;/vjmn134PJWcv0ssruyPJdM8dYTKmgOLhbYqsIAnwKoGg/9bbLPDeJmoYbXR9lRgAVeAVh1bhFe9&#10;n99Fcmc1W4vfx1kA5ncSiG15sFhoVRJeW4gKG9TuHsHQUIml88rkHQsj7bM5mPlvLEGNzUYIIyF9&#10;LpKzCxBEG+1FG+0Tm4ZNu4+jorLOCjDt8TOqcSnhLWGICv93AMvulHK3RYFYyq+Ki0oxc2Y+fAKC&#10;4eUnyktVoF12t4jq2kJAps0y8cIb5CTzgjC3Fbsse1vZ9rdycSKsorgCMl9Ts68EYEdrPqyl9VZr&#10;f5kPy37MsszPixUqTBOGXP/pWOg3H7PcZyDfOB1botfibN5pPNzxAPsnrsUahxRcdJ+NmsS9+DLt&#10;Kr6knsNQzAG89ChAddByjGYcRXvEBjSFLcebwNko989Ex+SV6E7cjIHI7XgXtgNd0dvwve98bKXa&#10;77Jk45x7Du77zMM9j1w8cs1Cp/cyjIRuwbtpx/D75TfRP/MsSjL3487OOzix+BK2E97TuadxIu87&#10;zA3ehRlBezHRcxuSzFuQaNmIcAIcqluOWI/lCDFPg5sDczXaZS1ttITe1fpYz7zS4EaYqcp6UWU+&#10;JyBL77TNWguotrA91tgxryS4EhoHAmDnDi2trA1cG8RKifn4F/UdU1oFLyum6kxSYQVZnpeJG2ba&#10;UsmBZSqn0dELcybORf3jWgw2jKJXFkE0DLMcVhsHfOr5Cc9uVyDBGIU105ajtrgeXdX9aK3sRNmd&#10;cqwp2KTGs+3HSSMv47GiylZFlrCqMAEhSLLaSByChMxL1vP7JFGttq3ehWiC4GRHe0vbryBmaCTE&#10;OlOB1eJ9gqzyX36utdNKPpMQMxyk51nyXlFdGQMeU2Cb+grICmCb8tpC1Jgh6q5mfgnALEXl5TmZ&#10;8aXWEBtkYwBR4GDrXGmZpUWIvUInwj88E0GR2cjJX4uSF614XduPvSeuIjh5KibMWIjbRRVoaOnG&#10;C7k1iwwhlbxAGcEtVTdWK0XJU5nIYV3IIJ1YYqXLyl5ReV8oeBXAS1auQWBYJJXXHxZvgkqATR60&#10;y54+8JC8l+B6eNJaWUSRmSO5+yLUMwwRnuHKIjs6uv1ikVXHluTGAq8Ay+eVCvN9slJJ7UjpLOt8&#10;rRCLEnu6WdTSvTXT1mNRyCIq8Azk0UYvMuVjU9Q6XF51CXXnnuP54hPoX3gNXxbexc95t/E+/iSG&#10;Yg+i3m8lhmadwh/2FeNdwQW0Ja5Hld8MvE3OR3PWcsI9F/1U1eHgreiN2oGi0JXYpJuM9YY07NKm&#10;4YBrOi44p6FCPwt9fmsxELYFg2kHMTr9DPpzTqEi7yjKzj3DzsxD2Jd6CAenHcbpBedwZek9bJh4&#10;ARk+exBv2Mg0YB3VdxUi9MsQpluISI85hFNWGRFeWmgtYdUQVjdaag2PdYTYGrRiBFcAVp1TYo3H&#10;IJYQ5bVBrI4JrEFAlXW69qzsAugYuBLWSRZ8TlSYYbPKsqZXQsdKqSZXCMDSK04HpFYbyTCRQCwK&#10;rA/mtbFg/fwNaK/owEjrJwy0fsRA83vCO8LcdIjH7zDS9AE3d11B3d03GG35gB4qdW/NAN61vMdg&#10;0yjOHb4CD2OgUkLZVUOAsllrZaEJqqvYXdYD6RmXNcbSsaXy6HF6zMqag33MiS2EQ/JfWYjgRjUW&#10;pVarjWQih9667lc6sSTnFfUVtZV897c5sA1Ym30WFZZS7LMAK2PHkvvawgaygO08BrLNrkuoTQMU&#10;wNYZYTqzTLOMhE5yYVpon5CJCAzPIsDTsOPANbz/8r/w5Yf/RHPHBxw6cxePyhvQ2D6Ml6/qUV4h&#10;nVhVKGV+WyK9y+q+TL8CLLmvFWBrT/TTp5VUYKsKfxUaFw/fkDBKvw9bEMJK6yzgejLf9fL0Gwtf&#10;+Fj8EECAJwVOwI5pa3Ewfxumx01jRZKZLlRZmSNNMK2ztGifxvJgUWQBWQDW8TVZyCDw6uy0av8r&#10;TycjAnmRD6w5jnyvfMyhfV7sMRurPPJxPvcwuu804lNFL35f1ok/Xm/Ez7vL8ePMG/gcc0IpcFPE&#10;JrRO3KXg/Xnp9+hI3ojayHlozV2B5ukrUU6l7QtZhw/R+zASvx8VcZuxQTsJK7Wp2KiZiJ3OE3FL&#10;k4NG94Xo81+P/sitGEo/RIBPo2faCbxafh4PDz7AirB1OD39PLZl7cF03xl4xgbj4rJCzAzdTxXa&#10;gFha6HjTasQYlyPSsBRhxtnw1CezYvICE2IdFdcWmjFFltC5+jKogtKxJFZWOqvGgP0txKK+EgKt&#10;wCudPvoxJZYxV4FXStuxACzqa+sBlseqs4iVTzqyVMcV4RWAZchJxqilE8uT6uutDVbDO+vmbUBX&#10;ZRdGCfBQ2ycMMwab3mGgXiCmlW75jKZHTWh41Ig+2Y62phfdtNa9Nf3Wuzy0jGLT2t1wIIyyLFDF&#10;GGRWC82Qko+lI0zL7yXqq86FfFeWiwvWIYH5oj0bARf+Dmf+Xmfm3gKxLDkU9XWSjicbgARS1FbA&#10;tKP62qC1AfyPIe+zQWwrxe7LZ0lOLB1bsvpJza2W76Zj2kHVly15RJVljFgAlkkd0pElALv7ybY7&#10;qQiIyCLImdhzhG5u5K+obejH27o+DIz+FZ9+/H+jq/czXle34vmLt1Z7XFxOgEt/UWB1k3HmvAKw&#10;qK8N4JKSKgWw5MFf+YVGwDdY7uZGgC2eVFxveJgJMJVXbkrm7xUIH1poXzcDZsdMwNklW3B1+UFc&#10;XnII3604iiUZC6moPLlOosQGVhbaIbHVY+prG3KSvFjtOknI1XaxDNnyxsy/TQhMxKGVRzHNPBX5&#10;phlY6D8b15adQvWpp+i9U4Ohu3V4f60aXy5W4ycC/FPeLXyIO4HekJ2o9FmGIs0MNHgvVha62nch&#10;aiIL0L98B3oWbEa1Ty6Gwrfix4ln8WHySSrzTtWRtcVtEnYR3pO0zs/MBaoTazhiB95RZd/nnsPI&#10;nO/QMOs0Xm69gStbvsdKqviJmd9hc/YeBIyPxPr0jSje9wKbM84hzWsz4kwbEONOgN1XIMrIMC9G&#10;oDmLEAVaVZiq+4sKi40m2KLAWj7WUn210ussCjwGrc0y//bYmgsTUoKgY0UWNXaTzePGwBXl/QVm&#10;pVZWcJUiM8Rmi/oaWRGVhZZhKzYeAouor+qFliEkOgZR4OU5y9Ba1oKhRqpt+2eMyo6WBLW/hrlw&#10;wzuMNn9G8+Nm1BUSYNrsrtpB9Ai81b1of9ONtto+PHnwAh60mAKxiwAsDb5Y1jGIFchUY9uxfGfl&#10;FNioiMWWO/Sb+feO/FvJaxXAouRiwanWArCApnJagZelgCjP2RNQBa+jEeNl9hUfy/vsHawKbHts&#10;g1gBLN+H5+7vOtx4rNYS89zp+P9kaaXst6VUmHm6zMu2zpUeA9ifANNC+4VlwicsAwuW78ZzphZv&#10;eX5G3v0rPv/4vzD6/m8YGP4DIf6ImpoOKjDBlB7oxwKwVYGfyqIFuQvD/wlg3+AQeAcGwZv5r4UA&#10;m00e8CLEXoTWW8D1ogK76bAgeRJeXbiK1ruFqLv+EC/P3EHJoWt4cvQWZk/Mg8PXTqyssshb5sOO&#10;LXIQRZahJkIs+z4bCbINXne+VwCWHTLimOdsnrsDaeZ0TDZMxGRjCp6ffYqRqh50PKpF/41qDJwo&#10;w/s9xfhxYxE+5V7Hx0Ra3JDdqDYuRbV5CTrDqcSh6/DGMh9VvvnozNuI0UV70BG1Au9j9+EPM65h&#10;eNIxPA1bjTOmXNzzno9C82w80eai1ns5BsO3YzhmL95POYXO+ZfwNPsIrk/chvJ9d3Fm2UVsTtyP&#10;7YR7dcpWBLsmINQlCZdWXsOtDU+QH7WHOTABNooCr0Qk8+BIyyI6liwqSjDPAW2zgDoGsFaBaw15&#10;LK/LAnrJ81Svs8BKaN0UoAKsNffVO7ESqedk8byMvRJoAXYMYIFWSrHRNuWVEGX/FWBReh7zf8l0&#10;S7HSkgfLwgczGxovTRA8XYJgHu+FnKgpqH/4Fr1vBtQQ0lDLJ3RXMs991om+6mG8a/yExidNaCxr&#10;Qy+Vuad+CH200T1vetBa0YbmynZUltUiyD8WdsyFrYsJflVheaxA5ne2DTXZerCtj60hzzmP599+&#10;Tei+0arPcKEDcRK4tDL2a4E9QXQUFRX1HFPjX/LesRxYxnpt+bA8J8fSYy25rgL5N9/tl8ZFvouc&#10;U5aSihiU+vqphkUvQ1n6QDWMJL3RBsKr94yAzpe5MOu0KWACIhOmY//R72mdP2OIKvzh83/g45d/&#10;Z/nveP/pbxh+90e0d47iZWWtFWCqb4kMI8l8Z0ZJiXUu9K8AS0+0WOgyPHxYgq88fNnC0Tp7yowr&#10;yX3NnlRgL5gMZkLsBYvBhIlU6bfX76C39AXa+KHtT56j5WE5Gu+Uoe5WGe4cuwJftkZqBQpbN5nQ&#10;LjeecpWVKo58jjZabdgu9pmlUYKvSQ4sW8cuyV+JrQt304omIVoTixjXaCxPWYjWB7X4/GYIn0o7&#10;8PFWHT6dqsLvN5Xgy/Tr+JxwDu+ijmI09gjeJR5Db9xudMdvQw8tckvEMnRnrmMOuxXDE7bj92kn&#10;8cfpV9CTtB+nPWfhoGsG8+QVGGRO3B22CT0hm9EfthNtcfvwfNJBnEncgQ3+y3Aicyeqzz/H+cWX&#10;sYH2e1XENixiXh5Ka+wxLgKLE1aj9FQ5Dq+6ilnxuzE1YhdSAtYi3FRA9c2Dv2cmlSSY54IXnbnl&#10;30EspTr2ZSWRjpmxHlYCbGDInGRRIFeHX1VWTZRg5bLlurYpiwrisYpmU2CJ3yqvqKyypYTV+lgW&#10;PFjnJ8uUSQudQpwhCWsn8lpkbUC2VzrincP4+x6ip7Jb5cHDzHmbHlMtvnuL2nvt6Hk5jIaiFrS/&#10;om2W/Ji5cb/0WFNtGopq0VbRitdl9QgNTFA9wAqKMXAlrB1OhIUNlJMd6wt/qyxjFIsspQsbMWd5&#10;jo2XG4+dvmE++8+ualGCKxsg2VFDdqSUHNWR50Y6mGQ7HDm2WmKBlBCrRQwykUMgHQOXob4DwRXY&#10;5Vi26bE5hN8CbMvXpadb9YDLEkNZpcRzKfOkZdG/2uVSplh6REPjGQtDYBLSZizFjbsVyj5/ZA78&#10;8ct/YvTDvyp4P375D7z7+Df0DvyEnoHPeFvfrmZfPX1s7YEuZi4svdD/PcAvlfo+eFCMryTX9ZT5&#10;zsx9Vd4rj5kDy90WjDrZl0qL01t2opvwNhWWoPlJOVqLKtDy5AVzn2eou1eK9tI32LxwLVy+diOk&#10;JrbwogCyawPVlgorG8rpmO+KOss2pNZtXnnM5y084af3X0B2wkz4uwQjXB+FaH0sEjUxhCUfN9ee&#10;Qdvxp/h48gX+eKgSv1/6EJ/TvsPHqJP4HHcaP2dfx3vC+WX1Hfx+ZyG+LL+Gd9n7MJy2BSNpO/Ep&#10;9QA+JR3Cl9TjaEvYhf2GDBwYn4y3nsvxMe4gfphyDp/STqEnYi8eB67Fdu+FKPCaj7URK1G4/Tbe&#10;XKzC/qknMd9nA5YEb8XsoFWINachwDkOUc4pWDtlK05tuIZVU/YS3rkI88mGhz6JkMTAXR/J/JI5&#10;EoHViWUmsKocy4WttlostTdDemBZUQmugleC8CkVZmW2KqusuSW4csyQCqesMksB1gavTXFleEry&#10;XTXJghVajQG78XlZ4sdSlvq5sxK683+lhUzGmYWHUcyUoXT3XdzecBkrExdiX/4WdJe1Ktv8ruUD&#10;6u+14vaOMpSebkTF9UbUFbdhoOkT+po/oL/5HfpooWWTgbrCagzVDaLo1jO1KYF0KgkQzvyOTgIK&#10;S+mUUuorSsvfqCaH8LtIaJhOaBykIZNbkHrxNQIk5TgqK5VYPkM6tmQBgqiuAz9bQlYUCcDKQrN+&#10;CcAKVJmFNQayrQH5JUS9+dov2/fIMT9ffTex0vwstbuHQMxzK1M5ZY9pAVju4aR3H7t9i3soXDTh&#10;sPilYdXmE6is7cfIx/+g0v5Pxn/iwydC+/5fMcwc+MPn/4l3VOP+kT+gZ/AHtHQMQjavK7IBTHjV&#10;MJLkwMyPf2uhS0utFvrBA1pofx/aZy9/Ba8H814fDz/4efrDz8JKR6VMDotB9YPHhPcpGijZTfzD&#10;1iJC/PQlmp5UoO7hM+ZBFah58Bwx/pFwGa9h5ZGJ7QRZgTq2cZ0teHLVHRF4st3ZCgYZAzErYy48&#10;nXzVPYDCdCEI04QgxhCJeE0UsvUJ2BYwA7diVuHthH3oSTyM0chDGPHbjaGgA/gx/Xv8NO8O/rix&#10;ED9teIiPC69iMHUXmkOX4d30YxiZchKjcXvRlrxH9UCf1mThtiYHXcGbCPgJfJx/DT/MuYb3WedR&#10;GbUTe0zzsDJ4CY7lHkXFkee4uOwqVkftRZ5pNeb7r8cs3xVINGYgwiUBMQ7JSHBIRaLTZCRr0+Hn&#10;GktFDSIoQcw9WRJQPUGVfPeXkE6sMQW2qrF0ItGKUVFkeEQ6ZyTPUztCqorMCqMeS34opagTIZbK&#10;z9Jm75Tq8ljCBrSM7VqnWMocZeu0Rwl3jcyPpstiPqfj9UkLS0LVlQfoJnSdj96i8/5btNyuxutL&#10;dB9rjuLtrZdKWYcaR9Fd0Ye7+57h0voy3NxfjqpHTRhu/xEDtNeDLR8x0DCMJtkp5EUrPrR/wPbV&#10;e+DwO1nxQ6UTu0og5DcKvDJ8o2yzdEqN/V7ra1aAZTGIzoHuxZ4phr1MR+W5cvBjHaPSfqtTnVqO&#10;/BwHFWwY5NwJ0Ep9JacVpRUFtnaiyflSIEvuKx1Yci4Z8pqMWwu8tpDn1HmVxpBhYorj4eqrtnyS&#10;G9lN0EZhgnsCfPThVOMg6NlIuTr6ISAwHUdOPaJl/gEDzHdHPvybFd6P/0l4/4bBIea9XT+ila8P&#10;UY3f//gf6Bv5Ge09o3j9qo4KLJ1XNoDZUJb+Ohf6V4BfEeDnVoD9fALh4x3IXDeIlpkK7O4Nf48A&#10;BHvwMfOLk7sOo+3FGzQT2qbHz9H4qExBLArczGh6RCtNePsqm3Fyx2G2kG5UXwLsaqZVptrKAgae&#10;TLkNh4UnWeCVm3FbeHI8WDnlnkCyTtaLlTqQAIcKxMzDoglwgjEWk7QxyHeOxUb7ZFxxmoEaz3UY&#10;DN2PD4R3JGAvRsMP413CCdrnvWgM24i3vkvxxjibwG7DD/tL8H77Y3RNPIB7PgU4o52Gp5YFaAta&#10;j4HYXfiw9Dr+sK8UHxZcw4dpFzE69TwexG3Fgck7cXvjAxzOPYuNKYeR770RMwlwnvca5ArAunRE&#10;OcZiIuGd7pqFmS5TMM09BwGaBP72ELi7hsGs44Vl/mtwE5gJ8hjAosACruqNViCzgrpZVdiV1llN&#10;WmCFUYrMc2S1klRaqdhS6URRWMHkOQm1xSvf58aKaBsTFiW2qbB1vrLYaKquwMxzL+orW8CqOctU&#10;oCPr9mCkohF9ZXXoed6InjKJZgbt8eM6tBQ3YJBgyoSOYSpx1/NBXNpQhgsbn+J1YStG2n+i+n5U&#10;AA+1jKLjdRc+NL7DqzsVSPZPQph7GPwNwVZnwe/0a8jvZCnAMmRxhEw/1Tr50D34w5223t2R4SDD&#10;WsF0bDy3LGWppsbei+fC2vEkFlrCib9RhpTkWDquRFlF+QVgKa1zo8cgFWjHYLUqszVHVmPIYwDL&#10;+bVOcmEqyTQn1hiKOQETUaCNw6Hg2TiXvQNJnqk893Itg1j3A5CeuBgNtZ8xOPpvGCLA7z78O60y&#10;VZgx+u5v6Ov7Ca1tn1D+sgflVX3o7P8Zg+//jK6+T2hu6VU90ZIHqxy4SIaRfl2NJPbZBvAjAfhh&#10;Gb4K8A5BoHcYAj1C4W8mzHpvhhdCzQEI9wjG87vF6KxqQCMVt7n4JVpKX6OpqIrqy8ePKwl0ORoK&#10;y9FS8oatbj0yYibD+RtXZaVlpwbZ11mtPhpTXnUXfLaQFkfm2s7MvQmwhLeWjQjhDdKHqv2oRIXj&#10;aafTjHFY4ByPM4YZaKCS/pB1Bb9Pv4ZP8efwPuIY3kcdx0j0UXSH7kKD9yq80s1Fi/8q9KUdxOcz&#10;L/A35mndq77HXY/5uKXPQ1vgRoxE7UF/Gm31rkL88dRL/HnlQ4xMOo2RiSdRP/MMDmfsxqaUHVgW&#10;sx3zw3Yhi/DOYMMxgwBP9ViMZE06JtA+T3fJwhL9LKxxn4u5nsx5afv1TrKbRgjzyhBCQnulYkx9&#10;pdNKho+U8vqpcKZNtMJLe8ZS1MfaAzo23imPCaSE3MTLtnpIPR4DWEAVaCXkWCD++1JeJ8gERA0j&#10;qRlZBIfXwkPni3tnbqK/vBHdxTWEtokQt6KPNrjvWSt6n7eh/1WPgnfgDXPdl70YqR1FxXeNOLvm&#10;HprK+LjjJ/QR3j7mwYOMYdrpjqfNODJvF44s3Y3nV56i+EoRpqbMVHmozIO2pgjWXF99L/52vSPT&#10;Nifm5M4BVDzZzyuQ9SQUvnQ2fs4J8HOMR4BjAoLcJsCXzsyFEMtQkcx/FnidxcEwrxeIBWyZZfVL&#10;rstSPSaoAqycO5vaSg+5Apuvq/HjMZBFndXsLJ5zPfP05ZNno2bfdTyZug0P07fgTO4eBOqiWZ+j&#10;EGHOQIw5B5P8l+Hs/mKMvCOwH/8do+8ZArHE+39TCtzYNIonxY0oLG7C6/pBjH6iMouV7v8E2aVD&#10;8mCJIhkTpl2WISbZ2E5yYWsOXIWHFNF7D6nAYd7RCPeKJrCRCLdEItIShiBaqyCdNxXFE/s37MJA&#10;YzdaKmrRUEZ4y6rR8qyWwFajreQtWotfo/4R8+GHFeh+0YTrhy/BME6n7LPYaOv+z4R4LCxuFmWf&#10;zY4eypLIbhEW5hPetCG+KkLgzbwxmGWULgxp+hjstkxBR+ZRfJx9He9mXcfw9KsYyb6Mj2lX8CHl&#10;AkYnnMJAyjF0TD6Inqkn8GHuFbQn7EDrwlP4X9Xv8f5ACQq9FqLSexn6I3bhc9ZZDC+9ip/OlOP9&#10;nsf4ae4NjCQcRV/MflRkHUauaQamWeZiNdU3y7QGMz02YI73FuR7bcAM4yJkOWdjjtt0rGJjsdm0&#10;AFsY8ywz4efGnJeq664NJSi00G4y04q5kUyfFPUdy3tt6utGmFX+Owarso6shM4ETx7blFhZS8Lp&#10;SoAFYps62EqVE/NvpMfZpsg2gAVqa8+zqJuorqz59YE7wZWZTyaNNwovF2L4bT+6CG3nsxZ0E+Ae&#10;wttT2kKgWzFQ2Y3BN/0YeN3H93Shq7KTjqsfj0+Wo6OSyiy9003vVR481PoZw8yJnxy9j6f7bqOf&#10;fz9Y1YV3tUN4dus5/E1hCho1o4ppgyzW0DG/lcUesgGfySkA7lQzk0solTYEng5RCHObiBi3TMQx&#10;/YnXTkWkNhv+ulT+3iDY20kuzPPlRnAZssBBOrckx5ZURIafbD3LcmyD1nG8NazHhFpeE6jHQv5e&#10;roEzz5dYdRm+25yzDD3HH6NtxXe4n7kdU32y4GYXhAT/XOyccxbr049jHuvQzMRtqCjrwZef/j8K&#10;3mEq7/Dov1KBRZH/lbD+ibD+TMD/DcMf+RwBHv34Zyq2wN1D+/wcTwr/EWBR31dqTXBxcSUe0Anf&#10;Z3wV4R2H+MBULJm+Gqvy1iE7MlPd0ybSHIoAguxNK7x99RZ013eis7odDc/forG8Rt1grP15LTqf&#10;19FGMxe+8ww1D6nKpbXInzgDLl+7sCWVjdStFlpUWN2HiECLEssm7XIvIOkVdZfeUDfad20AvHUM&#10;5hN+VOMQAhzvEoYrs3ai78Bj9Ox6hMF9xejd/QQ/HqnETxuL8W7ODXwquIWhlbfw44VX+OPFWvy8&#10;sQgDaUdQEbISVWm7UJ64BQ+owK/D16M3jTn0ypv44WwlPp6lQh+pwNDEIxhknttFW30ucjHCxkdj&#10;ZtASFCTuRYp+OXIsGzDPbwcKArZjgd9GrAxciw0eS7HZUIDNxrnYYpyHAo9c+GsjWSkl7w0iiNLJ&#10;QXj5WOZAi3VWM7AIrw1kK8QyfCSdWBIy9uml8kTVwSOtPyunDVQbwHL8W4B/VWhr55aAKnmwmhjC&#10;82wDWKBW48J8bJ1eyfNOkB9dL8YgAeyukZlU/eirptK+6kZPZRd6y9utKkyI+6t60feyiylVu5q4&#10;0VfzDl2171g3RtHDGODxUP17DDW8R/0D5tNPqerlLWwUmtFZ3oZufub8aUtUvqludaLh9ed50rMh&#10;cxfFZVgIrtklgs4tig4tDsGuE5myTEOKdiZS6XbiWEZop7N+0LoSdjmnLk6+bBB4LjXMj1mfpHNL&#10;gSsWW4LnQkI9p86bSd15wgowVVnKsffZJoqo1EXOJ8+XgKx38MDskHRUrT6Dl/OPYU94AZIN6Qhi&#10;RHnMxN7l13Bp/ROsTD2O6axLS3PPo/L5CD4w/5U8eHiE+fDoX6nIBJbK/OHzf6phpPef/srHfF4A&#10;fv9HpcJil58wFxYLLbcVlbDCK8cylbJCKfADxlcTwzOwa9UBnNh2DkumrcTk4Mm0AROQ5BOHCLkv&#10;jJatv50bls5ditY3Leit60Yz86VWCeZMLUVv0HCvAjU3y1F9i3lxcR0enL8PT+lAYb6m7oRAcCVk&#10;G1m9vdzvV26X4gkLL6AsNpddHmT/Jtm0TSCW++P664IVwEH2fvh+w2n8UMcKUtqKz6Wd+OFxKz6c&#10;r8K7w8/x5fhLfDlazvIF/nq7Bf/rRidGZ19FX+ohtCTuRFXoWjz2XYxbXnPxIGwpPh4uxfsjZfj5&#10;uxr8yL/5efUD9E04iO7IrWhJ2o2NAbPgNy4c0yKXIStoLSYYV2GKaQMWBO3F4Tl3cHFZETZG7cRq&#10;40JsNMxR8G42zMV8jxkI0EURIJnrTEAJroCqF2hZQY0EWIZrpNfZxdGHtkzAtebACl4ZOqLaWi20&#10;tZNHQsAUlVCQ/sY+i91Txwx53Qa19EoLwLZQ0P4mFNSs5GJj9TIRgp/53anrGJS7NdQPEcYh9DaM&#10;MOcdwTDz2CEqbw/tcM+TJoLcjgHa6a7KHnTw+cHWj8x9+XcN79D2ZgCVt5hSPWnAu0aqMYHvkBxa&#10;4KWid1DZWwnzqb3nqZx0A7zuKtiI6HkOTHQs4lzcnQmyE5VXE0sBmYxUz3xkmuZhknY2Ut3nIYHn&#10;O8Y0h+nWZDZSoTxnwWyMgtnYCcTeVEy5kyEhlHPF8yRAOojKMhTIhNimvgKpQO0gjwmyA0N1qMnQ&#10;Ha+HDF0524ur8YQ3Pz+bYnI2aRFOJi7FPMMUzItYiXmJWzE5ZDnmZu3BncOV2Dz1IvLjTiM75iTm&#10;TrmI4sJ+jMikjcGfMTT4JwyN/Fkp8jta63dU3/efRIEl/oJhAtw7+AUvq+qsdzhkPmwdQrKqrw1i&#10;tai/sFRtMfvVya0XcWD1MeQmzEaiJRGx7lEsY6nCcYjyjYKXSebKsiWy12BqajaqmesONA6g41Ub&#10;W9Vm1N97gTdXS/D2ynO8ufwMldfK0FTSiIXTFsP5a+bCMtY7psI2iOVY7omr7scrwRNvEYAJrycr&#10;uQAcoA1GmFY2rgvG6uhZePekBR9LOzB8txbdVyrQ/10l3l2twQ/X6vHHC7X4tP0p+gu+x8dFdzGc&#10;dQ49Ew6jMX4HXhHCEr/leBi2HN8HLsBf7jbh9+df4/36h/h51UN8mHoejdHbcN1vPvZEzEeaaSKC&#10;XJOQGJiPcN0MpHmsxSzvzdibcwUlx9qwf8oFLDYsUWuFt7BCbdJTgfVzUMD8x9c1jJBY8zejG3Ng&#10;6Y1mDmyUyslSdpsUgAVcm42WxzITS+AVG6xafFpAqWxi3QRWUVoJBSpL1XMqQYjVUNLY+wTgX8aG&#10;fwOvTYmllJBdMdQSQqqvCyvvovwVBFgmYgyip44A14+gnzFEMCXv7S6ikt6vR2dhvVWRX8pezt3o&#10;o+r2MjqqmB+/HkFfRQ/a+N7+F53op1J3lDQpiHv4Nz1U7cayRty8cB8eBumh5/eRfaPle9CBycQI&#10;WdQRoAnGmrnrcP9yMU7suIFpwYuQzXOd7b4IKe7zkcTjFM/FiDDNoghMZv2ZBLMhDTpdIvPeANWX&#10;4GTHBk5UlOdAIFXnTp2/X8OmvvI+R4bDeJbjBWiLClcnb55b2nJpbB284K8Jxd7MNbiYthnHEtdj&#10;TcASLAtfh3VM7QoyDmBKwkZc3FKEYwUPMSf2DHISLmLahMsoyL2Op4V96JP7NRPg/qGfaaH/TMX9&#10;D3z4YlNhAk0lHvnwJ/QN/Yi3de14+rT8V4B/A7F0asluHPcfFhNgWujtc/chL2YOT04Sko0xSDBE&#10;IsYQjmjmwsHmIHgTYLmFqElLBRjnisTQBJTdLUEL7XPjo0q0P3qF6u+KUHX6Cd5eeIaXF56i9u4r&#10;XD90Fe6sYKK4BnvrcJINYNWpxUpq5kUUeGW7VRNDbZvKkD2QfVnZw/Vh/D4RSCcYNxfuQ8e5EnRf&#10;foGPRa34fUk3fr7ZjL+cqManlfcxOO0cuiYcQmPAFnQE70Rr6Ha89l2FKp9VaJqwD0VxG3AtYD5+&#10;PvQMfz74Au9nXmb+fArv4g+iPnQD5rslwtPJH/5uUQhyn4RA0yR42Scj1jUf88O34P7eSpxZdB9L&#10;PNZgpW4hNrsXYBOVdwNjM1VhviUH3rR/RubAJsJrIMSqF5oV0l3yYllaOKbKYp8lrDkwbTMVWJT3&#10;t0MsEgpmljaIbYqrxijFZguwfM02pGQLZaMFVlFavqZsszzm+VYpC6Gx7aEl2+PIvX6LbpfhfdcX&#10;9DfQGjOkHG56h1Hmrv1ltL/3G9B1rw5dj5vQU9KKdsLZ+0aAf4/K22/x8vwLdD5pU9vEdjyqU/a5&#10;s5TqKwpc1oQu2vD2yg4c3XXaOoVT2Xfp/2AYJM3wQKJfPM5tPoL6otcY7fiAftr6IyvOI9tUgCzD&#10;IkwyE17TIkxk+pLsswIhPO9+poWwmBfDy3cRDKZ0nic2SgTYmRA6ixIzRE2ldBw/ZqvHAJYQKy3A&#10;O4wjwHYCryyKEIdEa24v9jwQznayDXAiNkzZj70Zx3B06hlcWXgTJ2Zfwpas01iReQJ5yTtwhM+d&#10;XV6E+UmnkRP/HXJSbyAz+TJyMy/g+MEilEin1ZtuvKrtRUlVG4pf0NEO/pF2+t+UGg+/J+DDP6Gt&#10;cxQvXtYR4Jd4RsUVgG0KrG5wVij5b4na3O6r/PCZyPHNQJY5GZPN8WzhohCjD0WoexB8DT7w0nvC&#10;U0cLofdSj90d9Ij3i0BmSBK2z1iKrsLXaLpVgZcnHqPyRBHeEOLqSy9QevYJoplLu30r639ppcds&#10;tMCrQnqlpVIplZAJBVR6WinZblWWoYkaBxj5PQwyLhyIFIJ8f9t5vC9uwU/Pe/DDnSb073yMutkn&#10;8SptN4rCVuBp1Er0zTyN/pwz6GHL2Jp5CO1LLmN01xPcSVyLo4Ts3bwr+JD/Pd6nnkZf5F60h29F&#10;aQxzfzZgBnsfAhyBUPNk+OuT4e2YiODxk7Au7RBubq/A2sjdWKFfirUG2mfjAmzQzyPA87HWawFS&#10;DVQCugUjw+RGK8gW210XrpRY8jsJNe95THlVqDx4zEIz9xV4bTmX6oRhKCAJoVWBCfGYmohFVGDL&#10;c7+BVwCXqZa2oSQ1nZKQqqWFDJX7SvBYbn/iKfsrU6VSo9NR+fgN3nV+wWjnD2ru80gdAX7Vi5Hn&#10;VNTHBPAW3c/DJnQ/alB7OndV9BLgd7TGXXh9/TWqLpej4fYrNN9/g46nDbTcor7NVOIGtBY34sW9&#10;l5gQlU53IL3hvN4y/5rfQW7lOsEnBg9OXEX3cyp9hWxiZ71dauuzLhyadwHTLEuRZijARNMSpHgs&#10;R4x5KSJYhvltQmT0YYTFHURA6FJodRFwILz238q5kvTPoja2d5Ow42Pa498C7GLH8zZenuM5d2D+&#10;zDogjYDjt35w+jaQr4dDa58Ib81MJHttRJrXduQG78DOrDM4lncFe6Z/h21zL+EC07L7F9/guz1l&#10;mJ9+CplU4Yykq5hMgNOTziItfj0SIvOQnbkCWTP5/bPycOAMU5fRv1CBpaeaAL/7MwZGfkbP4I9o&#10;ah/Bixe1fwew2GfZhUPNwpJtdZgjf5Xvn4U873RM90ihfYxFijGaeUYYIoy0sQZfWloPKqKHglce&#10;hxj8EODqAdM/OWFJ0lTmRtVouFmBN+dK8ezgI1SdKMGrU1RitsgzE/Pg9rXcbf9XeNVkDrHTAjBz&#10;MGXtZIySpYGtsszPlXzYSx/I/xkEPx2/hzEEgYQ40TMWy1Ln8eStwK6Uxdgelod13hlUwFScNk5B&#10;z7Ir+Nu5Gnw+VYE/nKtCz6FC/LGUsN+ow7aQGci3C8LbzD0YzjiDzuBdqPZfi/t+i7DKZwrC9FHw&#10;ZL7t7RiEcFMq/LQJCHBOQIR9KvbNuoBTc29jhcdKrGIlWk8VWG9YwBx4PjZSFeZ45cHHOULlb2aC&#10;a2buLuCatRGEOewXgA2uQQzrZA4JyZNFgVUeTAci0ykFYGvuS1UVQAVKlurx2NCGPCc5sFhoye1s&#10;Qx7ynAAs9tlmoyVEdX9RYR4reBjuhEemUsr5lr2rYwKSsWXVXhzbcwHrFm3Dgonz8PDgDQyW0jYX&#10;Moe9UYO263VU40alsm1U4q5qqvDbYXS97EOXqC8tdFcJwZVebOa9naViu5vx7FoppibnQsfcX6aL&#10;erChDjKE0jL7YUpYKp6evI4B2cDuBRuIV51qNZPY+b63Qyi/8AaLIjZhHp3QstQjyA7ZzIZ9MfyZ&#10;ygR6rUNw8G6Exu6DT1ABvPxSsH7TAUSET4Tj1wYFrfN4uhqB115ukcocWayz5MXjDAScr49jyjKe&#10;Ki2WWcLOnwD7w+mbIP49nZnrDMR4rkOqz24km7cyrdqGOUFbsTxsM5bG7sT1My/QN/AX9Pb9jKaa&#10;jzh3tBwLZl5ERuI5TIy7iKwJ5zAlZTMmxM7BpNTFSM5eiNiceXjwvEbB++6jKPC/qQ6u4Xd/wRBD&#10;rHZDYy8qnr9FedlrtQleWVklntA+P3j4VFlouc3oV7leWZhpSUOu50RalQSkm+OQYo5ElHsg4fGC&#10;l8bC1ocA8zhE54MI2p1II4MQZ7D1Lt7NfPPBWzRcrcSrY0/xfO8jlO17iIpT5VgzY4MCWG8nNtpq&#10;ndWxqLHLr7soCsSyOkZ1aElJNfJSY8MBVoANwQimEgdSsQIc/RBs54MoOz9McwrHZl0qzpiyURWx&#10;Co1Ju9E15Qx+2leOv95tw+cr1fj5Tgve7L+LTDZME2SLGO80lKTtQFXKblwLXowNXlMRqQmHmbmr&#10;tzNTBpcQhBtTWEbDd3wk0o0zcHnFA+yacARLtFRbKu862SuL6ruO+e8Kj3lINExkTh9BNYmgW4lU&#10;0Hpoo5jjR7PxY6nl51OVzaLGtNPKPssCBlZiHe2kstCyNJCPRYnVEIbMAR6zf1Z4BWJWPJ47AVUB&#10;PJYLqw4tNohqzFKB++sYsIJ2LOQ5sc4S7sw/ZQdKAdginYc8z7KPtRstpGzEJ7t+GP/JgONL92Go&#10;rBOdtNA995rQfKUGtadfoeVqPVoftxBggls7iO7XA8xzCd4z2m2G9Fx3M//tLK5Df0UrLuw4y/PL&#10;68nzmxc/E+c3H8Odw1dw88AFvLpehMGXBPcZVd0G8Ft+Hu27LFtsfNyNPbkXsSH7LApSDmGC93JE&#10;ui9EOK1zmMcS+LrPg4/XLBiNCbCn+m7edgTLl2/DN/+sIbQyk+3XcOLrVgU2wOEbPVy+5bm1o/tR&#10;8NJ+iwqP86X6BkHnGE8hyUOU70ak+O9BZtBeZAfuwhTfXcjz34JcL7qxrIOorhxEZ8+P6KRz6e7+&#10;Eb3dP+NN1Tt8d6YGBXR7GUlHMSl+HZLj5iIxcTbCkmcgPmc+Hpc3qFVJVoClZ1qmXf6Hem5o5E/o&#10;7v2EmrftePG8mgBX0VLL/YFLCHARHjwSgF/gq1meWci1TEa+5yRCPIFWmjbaPQwhel8C5Mlc1EMN&#10;JwVqCLCbF6J48eP52gRGCivOfPdwvNhzGV13a1B/sRLF2+/h+tKzuLv5FvYuOkC1ZUWyk/W/sp2O&#10;XqmxTsqxaX1KGQjwL+owBrLcntKLFUsA9mX464OUCofpQhFBix9DpZuvS0D59L1oW3QWb7N2Y3Dx&#10;FTRnHEVb0kG8n/s93q2+i+pVlzEnajoCqHZixQMISxL/NtdnEjLMCQgjVBa5uZlzILyZ7/hQRcP1&#10;SfB1jkbguEisT9qKC3OvYaXfWizRzFMKvEI3HysFXtNcTDflwN8lFt66GJ6vWPgwfN3i4K9JhK9r&#10;DPzcYhlx/Nwo+LlGM6j0tNY6bSCBFWvL4G+WCRu/5L0E71do+TxLZZEJsBoHHgNXQqBVk+5ZyqR7&#10;6amW+dNqLTA/S+y3HEvIscp7x86xTKCQ9cSy7a1FFjTIrUz1wWx0gmitA+FJtVyQMlv1Qnc/kByY&#10;ee2tetQcq0LF7nK8Ov8aXVV9ar+srrdUzMoudJd3oLuiU3VcdVOFu4vrMfCiFUdXH0CgUwDWZC5D&#10;HR3bcFU7+l+1oL+S8ZLK+7yWQYDLmWO/7lKf11UzqD67+/kIThXcQkHUduQHrsP80E2YFrwacZ4L&#10;EcH0xduYyfoTzt8n86ZZp1hvAvzj4cCc15WK6yaTZVSICovasgFk7us8nueQCuxiR/WlArtRGFzt&#10;+Bn2AXwulPl5FiL8NiAh+ABSgg9jUtB+ZIXsw8yQ/Zgdsht5oetxds8DtHV8UrOrOtp+QBvLdj7u&#10;ItC9vX9E5cthrF1xDbFhixEeOgPRbLwmZC9AzsJ1eFbZSuv8N6XCAq8KNe3y3zE4/Ee0d71DfWMP&#10;XlTUqpuZyV7QDwufKoDvP3qKJ8UEON8yAbNMiZjpnoCpRllEEIpgqkIg7bI/VdefKhlIgMU2C8Ax&#10;BCuRMYknZD4vyLLxPthkiMfrbdfRdvkNnu95jAu5R3B85iFsm70bvlRpt3FuaiM7PfNnuQewlgCr&#10;W3DINqeseDpWXluPqapcVAcTrbQHbZ6fjAkTXlFjf4IcrAlGBCGOpB3N4kW7XXAAn+/UonrLFTQx&#10;Bx+58RZDq2+hZepxPJtzFLm+k2Acb6b6M5d39oIHFc0oF5m5j9xfyGTvDS+qugDs6xoCXwc2Epp4&#10;/tZYxLgkYkPcJqwNXod5unlYRMu8kLHIMA+LTXMw2zILcsfCQE0yzw/zZackhDtNRrxrDibr85Ft&#10;zMM091zkGGdiqiEHU/TT+HgaUul6LPpIgiezr2jr+N3+rjNLIGRpC6uFFoiNhNQ6h1jglffJdEEp&#10;rQsFCLQ0Agx5v5SyllXlv2NAqxtdS7pCh+PvHY81K3ciL6dA3ZJFNt+T25t6Skcir5sXr3OkIQzP&#10;zhZikGrbeaeOUY82piRVJ1/i4bbHeHKkBIO179FbP4zeN73oruxGT1W3Gi9WKlzSSCvdjG3zNmFK&#10;eCaqb5Wjt6IR7eW16Cjn55XVoeNZrXosAHc8Z0NR1YFOUXYCPNAwys8YxvXV93Bzw108O/EcL06/&#10;wO7ZhxHslgWTSxqdRYQVRKqtVjqgRGXH8VwwNN/yejv6w511VUqZ5eVGd+H8rUHlyM601WKt3cbz&#10;3H/La/ENP8MhiClIODz0UxARsAGxtOhJwYeQysgMPYzpYQeQE7QPi9KP40VxJ1ra36Gt9T3aWz+h&#10;pfWjgritXeIDevt/j+rqUcydswMBQVlYu+U0itloPXvdipaOjxhR48IyX5p5sCjx+3/Dx4//gY+f&#10;/x11TX24db8UT55WqM4r2UJH4H34qAiPHpeiqKQCX83Rx2KuPgbzjHGY5x6PPEMskmjx/FlRAmQ2&#10;Fm1ziJZAU4HD9H6IZgXIZKXf65WOkqSVeD5xFb6LmI3T4QtQt78I1SfLcZ2KuC9jJxYmLYUP4XMe&#10;r2FLb11qKCHHMsFerZChhVYqzAomVlpCWWnmhHITLxkXVhM8GEqJdcHqtqOhMsSkCUGCLgJ54dnI&#10;ZyT7JCI7IgOrkuZiQdhUxBoj4c5WV+5LZCa4avomGx6zI/8HSw9n5rxugfAgwJ6OAYQ7AD4EOEIb&#10;j3BCnKBJRZ4pH3N0czCPlnmecR7mSo+zeT7yLHlIcZuMSOdkNmppSNFNQ0HEWuyadh4Hcm7g8OQr&#10;zNH3Y4vfRmz1W4et/muwwXMJ1notxHS/XObJEbS91kkcMv/ZOv4rIEuIklo7smyTM6y90NKBZZ2n&#10;q8JmowV4qq9NiW2hFJmlmrrI86yUXj6bvz/EPxk3rhWjtWkQZSXVWDBnFbw9ItmA0o3wPMvMOC/C&#10;LPdk3pq3HqPPaGsf1KP9Xq1a5tlKS117pRZX1nyPsvMVaneOfhmCIng9r3vU9MteKnEXbXRLUR3W&#10;z1qN7YR4oLKNoNahvawG7SVv0V5cjQ45ZiiQCXR7OXNrmfVVM4CBphF0Pu3H091laL9DJ1Dexgai&#10;A7WPazF30kpY7OMoCCFWp0JwtYRRT0XVs9R+y/PxOxNMzGm9nEN4jYPh5RYOA6+7/dc6Qi+dgPw7&#10;5sBW5fUlzNLBGMI6Gg6NUyIMvK6BXssQE7gVKeEHkR5xDNMY08OOYfHUM3jF3L+5dVQB3Nr6gdAS&#10;YMLbrgDmcedHDA79CQ8KXyMzZzkeltRh8ONf0cMct2fg9xgY/SMG3v0JA1RcmaE18u6veE8L/fnL&#10;f6qZWVdvP8H3twtV59XDR6W4y/zXap/LUcyc+Ks1hiSs1sdjm8dE7PPJwKmAaTgeOQuzPeMQ5CoQ&#10;eyGUdlkAjiUI83girvnNREf2fvRPp13N3IOBvfdQs+8uStZ/j+rjZbi39ipOTjuIeTELmQcGsjXU&#10;MLfS8STp2PoRZCdZMywAS4i9G+tgEYhZyWRbFbknkLqJF9VAcjQZHxZlkGMLlcKbj2X+tBdLd1ZI&#10;2YRNzaclsDq2sLLdjGzLalarSHzUjbsFZhOfE3hNfL+JrbXFhdaRLbOPYxB8nYLh50h7rktEAvPa&#10;ibp05LnPwjzTfMyzLEA+VXemOQ9TqKYTXTOQ7DwZKU7pmO4+FwenXUTRHlqdA604k3sfuyKPYqvv&#10;Fmz2XIdNHquxxXMFj5dgo89i5PjPVJMWRIHV0jn+XgUWQ2y0rQda5cJ8rOwzQ4330vLaAJbnRGFt&#10;+e9vAZZjtW0r/0beI9ZcJk5IKRvrBfsl4UVpPZrqetBQ2436+l7Mm7dWWUwPTRB8dCE8v8zZeQ3C&#10;TJF4c/Mlhso70fG4Ae2F0gvN/PdxO16de43d+ftxce8VDNYPqeh926fUuFcgftnJHPYt1uauwPX9&#10;Fwl2K9qe1aCTsHYS2tbiN2hj1Nx9ruYUdJTweVruTv59x1sqcOMo6m+14fH2EnQ+ogt43opWKnpX&#10;dQdePazBxrmH4KuVje8EYBO0tMK6cbz+AjFDO44KTJfoxesr92X21USwTgTCWSw0Vdj1W+mXYV0R&#10;9WY+bKJiy3ROjWMIHQwbWaconrMJMGunIthrCRJC9iAt8jBmJBzF7vX3UFszhOaWUcY7qi+VWKnv&#10;ZxWtHSw7P6Or+wdlqS/dKEVlbQ86B35EW+9nNHe8R2PnKGrbhqjG79BLoEWB39NCf/z0bxj5+Gfc&#10;L3yJy1ceoIj2+T7hvfuwWA0hFcn+WcyLvzpLJb0cMBXfB+bgkmcGrntl42n8YlyZtAgTzSEI0XjS&#10;Rvmq+w/NZe5WteAABhecQ8/M42gjpG/j1qMqcwe6DzxC48kyPNt7H6Xb7uK7/BNYn7UJ/u4RBFcP&#10;1/FaaxBiVzvZJ4uVjwBb7+7OE8iKJaGGPBi23lLV0cJQO0bI8JKKX8eLZStUtZfTGNzyPhmSkgZA&#10;DUkpJfeG3C1e7rxvpqJYqHzq/rwO3vDkxfR0ZoV1CoG/UziCHCMR45yIVEMGsg1T1C6Z0w0zkeEy&#10;DekuU5DmkoUM52xMsstEjlsuVsdsw/VVT/F0Wx0uzinEnoRT2OC9DVs8qLwEd6vHSsIrsZwgL8Za&#10;74Xq9qh6NmximSUPVr3OYwALtDKJ4xegBeQxWK022gqzglfBTpidrLmwLSeWEPWVm1uLwxEFFpit&#10;+ypLR40XpmYU4M3LNjS87UItYWhvH8XuXacIMFMNguvNBsaLDseLxyaq08opKzD6skeN83Y9bUJn&#10;UTOamRN3POzEHqYxsof0zuU70VbegpHaIYzWDuN9/Sg+NI2i/203Fk8pwM3DhPx1J8FlrvuMDQHz&#10;3o5ylmW1aHj4EpXfPUXLw2rm0vwf1b3oeTuE4boPqLxQj8c7S9FZ2EKVbkb7iza0VhHm6m48OPsC&#10;GVEL4fg7Nl6EUkt4deNZnxgCsInuyn08HZZ9IAKlD0JDl8Hf7zbeCA3fr/kXLdzHucOTahxOxV7v&#10;k47VAVNUf4iLazDc3ILgSkV2c6Kbo+OyuDM1St+FS2de4k3VAJqahtFCl9BCgFsFYgUy1bjtA631&#10;B0L8UeXE3QS4rfszGnmeWzoJbvsI3tT3oILnvrK2C83t76nCf8L7D8yDCfC793/B0NCfceFUIXZu&#10;PoWHD2Ts9ynuP3iq7spQMrZX1levIuegJmExGmhHXtHyFofnoThqLh6mL8OqsMmI1XhgAlV4Oi/s&#10;9ekrMHipGAOHC9G37z4GjxaiYeFxlEUvx/2whahZfxnlG75DyborKNx0E9tztiHEFEWLouUJI7QE&#10;WRTY1Z7HTnKnwzGARYVYGVWuxlL1mrpKh5aP2i1R7ZgoMBNKWZcpN7xWN70mrGrMWOCVMWSCK5AL&#10;uOrufyzdZaIIFV4gNlPxRIEFYgFYbrbtwZzIw4k5tlMY4Y1GlGsSUrXpSCO82e45yGSeleqYgRSH&#10;TEyyz8ZUp5mYb1qKLbF7cSH/Bn9nJW6uLMORjMvYGrwX6y3rsdGyFtupvNs8rcq7yWOZss/rLAVY&#10;7V2AyV6ZBEvGgGVCv2ytKhbY2nklMNtUWIEtjwnrL7b5t+or7xNbPWalbcprC4FYOgilQZTP1xFe&#10;DRtGWQF17uQd9NDyVTLvrGElamsdxuqVu6g8bOg0tNBMVWRhia8+gi4sEgFs5I6tOoThql4MvKA1&#10;LmlDW2Er3jInnpu5VI0lyzmemToLJ7afQuHlJ4wiXD15AzvW7EGURzRWT1mGV1eeofXeWzQ/qEb9&#10;07fofs3/TTXuKm/Emxsv8fxcMXpedNCK96g7+PeWdaHqdA2e7XuJxpu07sV1aH1OW07IO2v6cHHf&#10;AyQE5BFe2t/x7gSYro5KKgAbCKqRttg8ng7LQUYxouFFGJ2k93kcheQbLXRfawmvBX5fm7BIH43G&#10;BYdQmLEJidoIOKo51syZZWqsmyyHjEFk+Dzcufsarc3v0Cw95HQcTY0CMcFsphIzmhgCsQ1gsdQd&#10;tNId3Z/Q3DaMmvpuVL5pRcWbFgVwTfMwupkrj7yzTrH8+Jk58Lt/Q/2LYaydcwwLZ+zAle8eKQst&#10;AEsurHarLKMCvw7KQ3PCUrSmr0Hz1A1omr4JNflb8GTKKhxOzsMEVorptKOHgtPRcvg6PjKf+f2d&#10;OvSfKsbQvdf4+RFt2JLTuBsyDxf8ZuBo4DScnrAMT9ZdwoVVp3jhYuDyLy48oToCzJMmdlryYRdW&#10;QKqHdGLJZANbL6mEyotFgQmfzNqRsKqqrwJTwvacOha4eSzQq+dYkWSVi7ptCY+llG1qZKzTRIhl&#10;GaMVYplEQPgdqODjA5BqSceMwNmYRPVN1k3GZEMWc918THWZgWznGZihzcMij+XYErUHp6ZdwXdz&#10;7+JE1kVsDd/D3HYD1prXYpNFwN2IbV7rlXXeYFnOWKpulLaSNnyJ33yEGxL5m/3YiFmXEVrzYKud&#10;/lWJZXjIapFt0P6jAqvn5VgBK73S0qElpfU5+RxbB5bsfKnneRKAZergnFkrqb69qK9m698gU/0+&#10;4+zZm+rcSWOo+h7E0bjx3GiD+Zx1yeeWgi0o/q4ItY9qUXSxFAU5q3hd6HrEKdEN6dkAWJhD+3lG&#10;wNNEC87GVzoLQ6noab4TsHXqatzYeB739l5D7ZNq9Il9f/JKDR+1lTXhyckHtNettNpdVPsWtN2t&#10;xatT1SjZ+Rx1l6uZT9ei5VkTml/SwteOYP+a7xBkmqwgc5JFEuMpCgwZBhMFNtjxetsTYLsghLrG&#10;qjxYALb/2hX2/+QIw7d6eFOc4u188V3yIgysu4gHmRuR7BbJc+xD5yLTPoN4DoPgZB+ODRsvoKXx&#10;HRqYnzfQaTTUDqKhflBB3Nw4QoBFjQky8+KWNqpyuzXkuImN5FumKi9ft6HsZRNeVrfhbeMg2nu+&#10;YGj0z2r4aHDkX9Hw5h0an43i5Mb7mJOyA7MztuDArku4e0/UV+7aUK56pWWCx1cvvHNQF7MIbVkb&#10;0DJ9M5oKdqNj/3doP3gVV6esRPY37ljPL181YwveH3uMz+deYGTzXbQsOIM/XH6NkXPP0Ev73LLh&#10;Cp5kb8JB/wwsNsRhfVQ+js7dgYKMedCwpXP7xo0nVavWCqu7uUv+y8pmmwoolewf8zVRp78DWAFr&#10;hVQ6W9RjVkp1+0t5joqrdlnkY4FWy4bHti2r7Oyo5bGRwFj4murEcpKWmWozzh+zYmbj5NIzmBta&#10;gCRNKqK1SYiRW7lYZmGt/wos9VxG5V2IhaYlWGJZiZWea7DGm9B6b8QaKu4Gj/XY4rWRiruJue4m&#10;bPLcQMVdjdW00GsJ8Tqq8Er/JcgwZ9NFhFoBlgoiJb+3K7+bApjn4leABVAqrJ11MYNNeW0gK6jH&#10;1FbgdXWWsCqxrVNLeq0lx5YOLLUFjCy3k/dTMa9+9wBDfT/g8cNyPLjL9Ic5qZ/cLlPSDMIobkZW&#10;icn5VzdbY6nhOfW3hCOB7izYO0E1Qka+z0y4TZLS6IJ4TQLULVBktZGZ6U1GwjQcXH8QRZce49Vd&#10;Ws97r1B5rwqtb9rRU9eN1/dfoIW2Wm5m9vb+K5XnDlR2MOel4t56i5pLdSjbV87yFZqKatAguXuF&#10;5MEjWDvrMHzckmBkzu4gEzPEFosSjzepXFjHnNg4jqnSeFpo5rNmO3+1OZ791y5w+CcHeNmbEcfr&#10;sMAQiwspi/B8/n4cnrAE/i6BcGJj5iKTbHiNXOV2sZpYnDpThKaaETZ+BLhuAI21LAmwOqYaNzcy&#10;mgh00xAamyUGUNfQi7d1vahm/vuKKUtlTRftMxvP1iF09P2k5kbLLCyZjdXX/TOOrruFtenHsCpN&#10;dn09iLzJm7B+2WHcuP7ICvDTFygtq1Rjw19VBc5EXQIBnrkVbQV7Ub9oF5qls+F6KR6v2I+lzCEu&#10;eE5CU9Z2NEzdh4aMfWiJ3YaelP3omXEMHXnH0b7mKoYvVKBu9/dYFzAR8eNMCGE+EWzvjTjfWDUW&#10;7PwvznD+nTNcv3VTALuxsmmdWcFYGW3zfX9VYKoSK52osMBog1SpyFgpYdvXWAUrl6iHdZtUBiFV&#10;QXDl7vQy+0dWwci+y0aCYpDeaTsfBI4Lwka2uEUHS3Ao7xiyTTmYoJ2MKH0SAhwjkOSYiOW0vXui&#10;d2Fd0CbCuwzLGKs8V2G9F8EltJu8N9Mib8R6jw20zxuwwbyOVpqAm5ZjJYFfTXgXeS9Gmud0+LpE&#10;8XvJIgeZlWVd7K+lM1AQO4hlHst9FZSEeEx5bSpsi19AZqiJHExJ5DaZEs48v86OhJ4wu0hfg+y+&#10;IXs6jZ1XyYfFnifEpOPsqe+RmsSczxyGGVPmw9MQpBpC1WDKOZXGkGFLZXQ8lvsUOauxZhnyo/rq&#10;mMroCa+BEOsDCRNDOhj5WesWbkBdSQ0G6/oxUCt7RveimxW+v/Udeqk+nVTgrqp2WulO9NA2973p&#10;Rf/rbjX01E6r3Xa7Bs23m/H63GvU35S16I38vDq0MH+vLGxEfuomBGgnsqEItTZ2VFQ3UWKCrKcS&#10;q1x4HBtrqrC3YwgttQ8cvtbA7ndOrJMuCCTAS72TcWXyEpxkKjDdJxnh7pFs5GQ0wJrCyE4pbnRr&#10;GpcwHDl6D60NH5QC19f2K4DrJWr6qcaEmCA31PWhnvFWgH3TgarX7XhFp1PN319LsJs6PhDcH9E9&#10;+Hv0C7zv/4oRhkziqHzWidXZR7Es8TiWTzyOxWn7kZe6EfOnbcbZEzdRWFiK4hIq8LOXKr6qjKSF&#10;zqJ9XrAbnVvPooMJc8P2M+j5/hmK1h7BGuYMt4Jn4XFQAYqDFqHUbyHe+i1HU9BaNEevR1vKdtSk&#10;70Rx9lZs9U5Dnr0fptK2JDMP8fgnNzj9swtbQ7aMVGCnf3aEyzcuCmBRC7HQttxXQimxAC0VUxSZ&#10;FU7tAqixrh0VBVF5MUFVysxSbgkis5lst+iUTcF1fF4Bq1SXrTA/V/ZQlv2iZNtWeSxK7P47C3IC&#10;c3B7w20cmnIIC3wWYIp2KvPfTEToE+HvGoZwxxjM0E3HGr9VWBe2CRsjt2KJ11Ja6aUEexWW+6yx&#10;htcqgr2CYK/GcpbLqdgrPJdiieci5HrORawxgzl3JPPyYFp5mVoZSngFFtpOWnrZ/0m+r/rt/H6/&#10;VWAbwLZlg7bj3wKsbpFJeOW+twKvAK1CQJbHfF3Or1WVeV54buWWJWppH593s+NnSaXn+VEKrOyz&#10;nxVkqq80lur8snEUZ6SlkktOrSfsRlpoUWCLNkjZaCNttwdzxl0r96C7qhVdFY1ofPIGdY/foL64&#10;Bi2vCCutpuxi2fmG+TQBVuASgqG3/eirJNAljWhnetbCdK31fjNqvq9G00Mq8vMmNJbUo52fcfrA&#10;bcQy5fExJLOR8edvNMHhW7o82XGDELuN47mjGmtY6qnGBsLs+q0R4ykm3/4PO9ZHZ0Twtx5JmYvy&#10;pQdwYs4m1UcyXma7sb5Ij7+ad87zK6vGHMb5YNWqIwrgxjGAlZXm95bHEg3My2vfduPNq3a8ZryS&#10;kvDWNgwy/32Pjt4f0Tv8Jwy8+4uKQYFXTeb4DwyP/hsun3qOpakHsTLlKNZmn8aSzEPIm7gF01JX&#10;Ycv6E3j4oJROqYIhCx0I8Kuk+WhZtBut64+hbedX3n1FAAB+jUlEQVR5DJ24haZtBPjUfTxfeRgb&#10;XCNxzm8qLumz8NhjNoo95uKFaR5emwtQF7QCb6JW45H3bJxxmYijmgk475mJ73xzcNhvGmbqo2H+&#10;HRX3a9rn8Xq4Mu8QBZY9syQHlv2a1EZtYvtop9VNqFm5pNVTwx2sZLJeVMPQsgLJzZ1l/2QB1jYN&#10;URRBeqxFdaWCyZ3fbbfkFOusdmaUzhw2COquBsz/jPx86XCxfOuFhdELcSCbrZwxF9PdpiJXPwPT&#10;TNPUOLCPcwhCnQiwQTquFiDXfQ4t9QLMIZR5LHPd52IGn5tmno2ZXvMx08LH5jmYznKqZTbVPB+p&#10;xukI0chUy3jmkZHKPlvcwghuML+zLH6QG56J/ZfldPxdVDUXQiRgWgEksArksSmTY8r7qxKzkor6&#10;slF0cWZISWCtakw1YmWUSTOyHa3q7WfIOVLgshSY1Xx0VlyTiy88WFGlMVT9DTxHotbu/E4CqjSW&#10;cr9iuTZyozHJp6WxVItQxG4TetXZyHLDou1or2hFa3kDoSW4JW/RJD3OrzrUmuOuphF0UaU6aCl7&#10;WcE7KmR8t0etN5ZNAGQ/rp6SZsLLnPd+PervEfwn9cyTG/jeFlQ8fIO0CXN47cOUOqqlgaxjjuO0&#10;LHVwJMgqZB/psXBgXRz3PxwJrz2++b/s4Po7DZItkdhGgM/M3IDMwElqdpbai1oWibCxk80BZDqr&#10;AOw43g8p5KXuDS2y5L+00c3VA2iqJshseBqq+1BXTavMxqVSttTlb62tJ9wtI6ozq6f/9xgcg1YF&#10;LfPQx79hmKUs8B8Y/jMunirFxllnsD7jODYQ4E2zzmF1/lHkZq3HgjmbcfXKQ4Irt1sZA7htBS3x&#10;1hMY3XcFDSsPYfTkHbQs3Y/q3G14krMBu42JOG6ahOuWHLwKW43WuG1oj9mKztjt6Jm4H/VMskuC&#10;FjMW4mXsKryeuBHlqevxMGMTTmWswpyQyUjQhiDJGIlgttQW2kSD5L9q21mB1xoylqnuNSuVYwxe&#10;qwIT2t+EhpVIK8FKo2WlkQUA6n0slcUmvKK+yj6zUspm6DI8pVbn8MIYCK9F4CU0frRUs/1mY645&#10;D7luU5Cvz8FsgjzNfSoidPHwJGQRLrGYY5iFBcb5yPeYh2mGPEx2zUGmnu8jpBnmXCTppyBak4FI&#10;tzQV4YxQl0kIYxmtzyDAKfDRJsLTLRZm1yiqcBjcnajCosS007J5m9p2R61Q8iZ41s4rN6Wi1k4p&#10;pbI8VoqgwLUqsYvs5UTVlTvNOzpo+ZgN5ZiN1vDvZdM6jTgdfoZ1hZI1tZCefwFTlhPKtFVp0LxY&#10;SX15jXxYRjK9SB7niwjaz0hWXD9aULlpuTSYcr5lSxxxRGoMn99Z0hgjFVlSgMjwFLyk2nZJD/PL&#10;JrRXtqKNStROULtoMXsIb3fTKDrrCTAtdHNZK64fuoPK21UYqOpC97Mm9MkuIHy+/SEV+FEdc19Z&#10;pcS8+EUbmmmfly3aoho6WZhgXdvLEHi/1ajScax0oPOz+x3zXQqHlAKvhKiwI4H2YaMfQ4hjPGOU&#10;A3KkK5Elh/KZ0lDKxBotGzYDHYZRG4GQwDTculmOrtaPaK8bRstb5r9vqLp0EDX87m8Y1UwBat72&#10;orFxRPVEt3d9VvAOvxO1JbQsVYz+Re1MKccypVL2i+7r/QMqSjpx+1wljm+8jbW5R7Eq/zCWLdiL&#10;2bPWYN++M+rG4GKfFcBd+y+g8+Al9Kw+hrpZW/B+31XUpq/Ci6A83Iqei4OWSfjOlIk75ulU4Dl4&#10;7rsYTZGbMJhyAMMzz2Jk/V30bbiFltkn0Zp3FG2LT6N26Uk8X3YMD1cewaGctVgVnYfF4TOwPG0R&#10;4r3jWYHFLhNgtnDSyqnhElZYjSiwjFuOVQ5VQaQU+8wKYtvBwfaalhXnl/fJ34iy8KLaANbZj6mu&#10;2Gf+DyOft87KYjj6I5g57gzjNMymRZ7LmGecSYhnYKoxG+F6gc0fUZpo2ucFWEGAZxvzkW+ei2n6&#10;WUjX5CBZm40JhqlIscxEosd0RLtPQZg2HWGadETrZA+nTCTrprABy0Ikn4twm4wwV4LtmopwF+Za&#10;LomI0CQj1DUBPo6E2pH5sBN/H7+nzGeWqZMOdgKnKCpDStldkZXVpsDiYMQyy03XnQiwzHJzE4j5&#10;2DbrTcPXpcNQ5p5Lj7+osJHnysT/I6uCVK88z1cgwQ2y98Kkcf444T8TRfErcdUrD2VpO3EkYRm8&#10;mBrZZnQpgHn+ZShM0hujng0QAXZkwxIXm446KlAX89r2V22EtwPtb7rUvZO6mAt3NQygm/lvX+MQ&#10;4e7GrQMPsH/xSVrsWvTx77pLmzBAgPtKW9FR1IBWwtvMnLiXuXNrZRe2bzwKk1ek2vhAIBN41cZ0&#10;43QE1lVBKyE9zQKtlOP+2Qnj/sUJ4wVepnLS6I3nexz5N7JrpR3Pq7qXEq232npWlhrSQsusOBEM&#10;gy4IZvcI6FgGB0/Azu0n8ORhJSqeN6CKDUp5aSNKHtfgNb9fY8MImlsIbscXNYGjb/APCl6BVGZa&#10;ya4cQyN/oWWmGqvVR39Vx+/4+mda6ZFP/06b/Rf0dv0Rj27WYnH+HuRNXYcF8zZj5epduHOvhABX&#10;opRW+qvWdcfw6fQ9tC/ej9q0VWifswsVUbPxxH8KvgvKwUHzZNw0TsED33w8nbIFN6MW4pn3AnRH&#10;b0Pv7HMYOv4MPxR3YvDcc/Rtv43hfY+o5GdRkr8Ll6jgh7NWYVPiAuR4TkSa9wTEm6Ihm9epTixW&#10;KOuwibUU5VVzdW2ASihwrcprVV/pSBErLbmvqLK8bgVdcjN1YyyBl+qrJcB6Kr66kx/DKB1XfF5m&#10;ZFlou8IJ8Ez9VMwhtBKz9dMxS5dDgAmce5zqxAmne7g0cz8OhqxXc6EXuy/EEvMizKZ9nkiIo1zS&#10;CCGBJfQxVO5YRrIlF9meBZhuXoqZ5iXItSzBTNMS5JmWIc+8nI3AMuTzc+a6F2AurXk+bXgWVTzS&#10;hSA7hfM7BtItyHitNa8VKyy5rYRsKyszjkSBpeLKexzlPVRgV0cdGysB29qZJQou/Q2yO6ibwMzX&#10;rPtEC8Qy3k4V5vmy8HfKFkeRmgDkGqKxwzkJrWl78W7uBTqsXejNO4+S7L2I+EY23DP/2qgSYJmr&#10;bVNgsdhS6SckZqNRLDGhbX/Vgo7Xbehgriv5bnd1D3pretDDPLGbalV09hn2zTuG67tvoeclXy9v&#10;pgITVtlD61kbup61oI1wNDxrRH/bOzTW9mFSaj5c5NqzMZfc30EUl7bZCrBGqa8N3vGE1v5rwvtP&#10;VN5/Zvw/dnzOEfZUZHumdk4E35EhebM0AnZitQmxsuRUY5neKrdQMegD1e+WBsyJv9GZdSwkPBmT&#10;svKQP2cVdm8/jZJC2v1G62wsgbenT3aa/BndfT8piHsHfkbfkEyd/Av6mAf3Df8R/aOyBvjPCmDZ&#10;M2tkVO6Z9Gf08/WRd/+Okff/gaeFDVgyZzeyMpZgas4SHD95Rc3CUgC3LdiF/o2nMbj8KGonr0JR&#10;BJXXLwuXfDJwxJKCo8YJKPaZjZY5xzD6hDnMlVK8TFyDOt+l+MPWQnw8XYE/lvfhz4/b0bXhKlqX&#10;X0DLkjOoyt+LcwkFWOuTjoXek5Hvn4FJ5kREukYgzMiWTOClKtiGPJQtY2WyWmJWEFYqq/ISWK2/&#10;FWCBVUEsKiwVyNojarPdcnIlRzM4EWKqi9zBT93dXhSYLbWBaizzoCVkI/lIx3DmvNmYxxxX1FcA&#10;lpjunoUYUxytvgWx3uF4vvkazsftwGpCuMK4BGsI4goLITQXIEk7jRY5Db5uqfDXToTs4xTBRiHd&#10;azHt+VbM8d6IOR6E33MrVvjsxCrvHVjjxc/y3IKlxlVYYliCxYYCFJjmYZY7wTeIYqeoKZ0a5vDW&#10;3mXmdAwB2dk2F1ostKiyPKfUV8fn5WZytNVUXBUCsIJYFNhqpWUKq8Arocbg+Rtlq1k9LfbUkIlo&#10;3HsHrTOOojF2K97GbUXNhJ0oj9yIminHcD5lNaLoXGTXR7m9p9hLcTuymsk2tCfb10YFJ+FNSR16&#10;qcAdVU2MZnRVtqhJG91VhJI5bEtpLWpuV+LS5pvYOfsASi8WY/htH7qpZt2Ev7+yA/0vO6wbArxo&#10;QeubbnS1vUc/gbjxfQmiw9IILy00z4c9c10nOhV7guvAEIDFIiuAqbxy/A1Vd5wEAR4nKvxPBPt3&#10;rgRfYKXiSp5MgAVitUslFVj9Pq2PyvflVi5S18QlqtuqUIRkA73E5GnYs/ccXrCh6Wj9jI72L+js&#10;our2/RGDg39BT+/v0dL2AQ0yTtzyTtnpXsLcT3i7+39CD6EWsAepyEMjzIsZA0N/VvOnB6jCQ2Kt&#10;P/4nCu/VYEHeDjZeC7Bt+3Ha6JdqKOmrjplb0Z63HW3Tt6AqeQmuBU/FfnMy9piSsNMQg4PaGFQE&#10;FaBz3mm8Z4v4Sbz93CN447kA7RP3oif/LIbW30b/0ktoydqLlpyDqJ95EGWZm3AultaTjUCBVypW&#10;Js5Dbngu4vWJzDnimXvJ5AVCzAqkpvmNjVXa7LMqCbC0fhLSgaXX0WKOzSZSKsCTK+/7baheaFYq&#10;m222WUaV/xFgd3tPdUd5TwdfhDmEYrohk9BOwxzdVJZUY5ZTDekI0IWpGWRTYyai7tBDnI7agnUE&#10;d6X7Uqyliq6zrFAQz/EoQKJhGnPcVPgYUuGtnQBvzSSEMJ+eErgB86IOY7b/fiz0248Fntuw1Hs7&#10;VvnswmqvrVhlWYPl7laAF7nPQ4FxNkuGeTbyLbTkmijVADnYyZ31CKjq0LLmZ7IZmyivs5MAzJDX&#10;GdKJJRCLw3Gh8soaYhmu04xZaFFdgUwtHJFzxWtgYKXUU3EyfBLRQjs7sOg71MdtxuuY9aiMWoci&#10;NkZdOWfwkQ32+uAcVcmlsZWURRpKmfEmU1ql00vG6WW23P3Lj9Ff042Oiga0MWQTxK4KuZNhFV7e&#10;KkVLcTXq71ThxrZbOLaMKdfVMgzX9qshpEEJAjxAO91H2HuqO9FL9e3q/IzOzi/ME3+P86dvw2IK&#10;VXZX7tIg+z07jKd6CsBijW0Wegzkfya4v/u/7ajA9vjm/x4D+GsqNf/WXsBl6TxWynOSB1vrlNRF&#10;CgUbKZ0b6yJdihNTMA/POKxeuZfgNqNToG3/QS0n7OkhnAMEkNHX/Xu0MweWSRx1TBsamobUFEtZ&#10;5NChfguB7/qEzp4vCmJRXgFZwB0YJswsJT7KWmGq8aXzpZhBK71u7X61Z5bMxvqqO3MDOjM3onXy&#10;WhSH5eOY10Rs0EViky4Cu1zDcMg+HGUeebRU+/Dh2mt8KmfLuOsO6mPX423gSlRHb8TLiLV4FbQc&#10;1WHyeDVexq5h/rQKd/mZ+2PzMc0tAummREz0mIRYbQJizUlqzanqtCK8VgWW1s2W/wq8PGEy7qjA&#10;FatsU2RrKIjl+DfQiw237vDPx4RXoJWwHct4sCwrNNNCezh4I9A+GJkEL1efgVnMXWdqJiPPmIkM&#10;z8mqV9We9mtZ5hxU8/eeCN2AjR4rsIrArTMtxwbzCqwxLiWAi5DrMY85czpz5nh4GSYwJsKimYhg&#10;KurirFM4sKgI26bewpqY77Ak6CgW++3GCgK82rwaayzLsYo2ezmt9BLjHCzS52GJdhZWmvMx3Sub&#10;uakfYaUiKFjNv3Re/aLAtM2uqvfZmve6CrRimZ2NTClk+IPnwEVyOevyTYOcW2nc2DDItr6yL5mF&#10;SuPFiHL0w3rvdLyeuBmNcRvxJnoNnoetwH3P+aiO2Yyu3JPY5DcFuvHSE249z2poSVSYpfRcyz7f&#10;buPdUTB9Kfppd/tetaPtRQMan9XiFcF9fvkhmktq1aKGmjsVuLX7e9w5cAstJU0YrOnD8OsejLzq&#10;Rv8LqrD0RqsJGwS4nQB3fWGF/6IAaG4ZwcwZS5i3ElzJX8VGs6ETa2zHPFjKcarTygHf/A87Ajwe&#10;X0v8X+PxL/+v8VRjFyo1LTPVW6kuQ9lowmvHUFNYGfI7rfdyDqA4BMGgDcfk1Pm4dOEJWpsIX/uP&#10;aGshiG2EsJsWufcPbGj4XOtHtLa+VxM6mtTEjkE0NPSjqdmqxDJnWsrmVubLbaNqmmVX7w8E+Q9W&#10;eMfUeIRAv3v3Z/zww/9Ebd07zKbYLl64HUVFBFg6sRpiFtMuLUFz3DI8CZqF3fpYrHINwHrnQJwz&#10;JKHIMweV5jnojt+JDxvuYvREGT4fLELXjMOoILA3LPm4rpuOp5Y5KPeej2ees/HUZx4eBizEtdD5&#10;2O2XiemySP4bb4Q7RyiA490nIIi5lsx5lhtHqVyXFUuvtZaSdzhJjyDV0tVZYPW1zuxRYYX5lzzs&#10;NxCLjVZDUITYOjVTgLbCKxDr7MRGW+8KIcvk/Oz8kapNQrou1RoEL8WcgjB9pFISR1aClVMX4Pna&#10;SzgeuIYAL8N6qu9G80ps8lytIF5NS73cshhTzbnwdkuE2ZAIiy4RHoYUNlJpCGFOvHPJVTw81opz&#10;SyuxeeItLA07heX+e7DcYy1WsVFYaV7MhmABlhnn0lbnMdfOxXzdNMz0zIafNhj2dqycBFU6q2y3&#10;BlGLHPhYep4VxApeG8DWoSUFrVJdcSMyjDS2cIQhU0ul48rC3+nB8+bD4wgHHxyInYuqCZvQlLgV&#10;tYmbURm3Ht9bZuGm6zRUUZF3B89UjaDcmFygNbG0bgtsXUxim4LpRbXasXwXWsqZu77pwOubpXh6&#10;7jaai1+jT439tqC2sBJPztzH28JqDNYP833Mj8tbMSj7Tpc1o595b89zKjcbge6mYXRTfTu7fkBD&#10;yyhaWeHPnL3F82LCeII7fhzVlCEqPJ4A2/Haffs1Af4nRwLsgH+RoSOq79f/lz2VmAr8O4I+BqtS&#10;Ycl9GQKy1UbzPPI8Sa+6m5PMlPODRR+F1csPoaqil3b+C/Pdj2hp+oh2WufODiqwrEJqYePSMKos&#10;cwO/c0PDIBoZTY1D1hlbDDV3WuZLMxr5nkqejyfFNYT4B/QNMC8WCy0Aj8qN0KTj6894//FfUV09&#10;gilZGzA1awVu3y7CM5mJVRaah/LgPLwOmYvCgFzsNSVguas/lo33whVawrbwpeiKXIv+CXswOO0Y&#10;+hecxfs136N+0nY8oMJcc83CHbcpKHOfhdcE+LlpFu5ps3FVn4XTzCV3UJHmUYHj7AIQZBdMW5hI&#10;G52KaGMSL7pMEqeNI4AGWmPZ6lRuJ2kyhGHSxLnIzFyG0JAsaEStBVS27hK2TcF/UWKGKLkouPQa&#10;SuUWVReFl5uBCcDqhl+0RQZ+voEgS2eWN1U4xC0UQa4h8HcNZv4aBg83GZdlLs3PcqXyZYQm48Xa&#10;73CWFnotlXKjx0pstazGNsYmgrzBvAzrCOAyr/mI1E/kd7cCbNLEw1uXMpYXp2E5U4tHR+pxde0r&#10;7Ey/g2XBh7HYcyOWuC+j+oqSFzAfnsPIw1LDLCxkLj7VPR2+MkVQOrCUhRa1sd4GRK1CYrhQaa3j&#10;v7S1fF0stJv0LfBvNLTROiqwQOwiHV1UKQ1/k/w+me8siztkSM2T4Uug/b814dqC3fiy9zGasvaj&#10;KXMf6lO24zav6R1NDuqSt+I40ywdUxFnaXD5d3pCLGPwBpZqqx5RdTaysgrMxEZ4+sSZOLHpEHbP&#10;XYfii3fRV80cmHmwDC21vmhCs0BK5e1npe562YquskY03a5Cw82X6CltQO+LZtUZ1lk/gC5ZHEBV&#10;q5Xpiu3vcffeC5VefS3AivqKhSbEAq9ArOJ3zvj6nwitwCtBeL/9J7HVBP1rHVVag3EyM2tszFhU&#10;WQ3PqR5oWmj+DmcKif23HoiKmIrKFz1ob/yE5loqKUFtbf6ooG1pfI9m/oamBuviBgmxzLJaSY7r&#10;6wZU/DJvWjbsI8ACeW3jINZuPIJT5x+gj5ZZABYbrSCmGvcP/RXDfFz6tA2Tk9ciMWY+tm07wTz4&#10;Fb467TkBFzxS8cgvB/cCZmK/eyLWuAZiJVvjE7TPdT55GJywFV/mnUP/1AOMfejK3IVK3wWo9l+E&#10;psg1aAxZiTq/pWjwX4ZaHj80z8Rx+3jspyKtc4nEfG0UJutiEe4UjRha1iT9ZCSZJsHbEKHgM+r9&#10;1A4RLo5eyM4owLVLxXj7mj+29j1KiluwYuVBuLoFwlXUl+/VyR3S+XcC8S8Ai5oTWunFVrfppG2U&#10;Thw1pZBW0zoWSkvJXE8glp5oD1ZgD1ZmI8HW28mtX2RNMYNqLvtVi70MorqcnboFl5N3YY1pMXPf&#10;5Qrencxft5pXEeYV2GRZgk3ME2d45cJDGw93uhgjf7NZGwsvXQJ82FiZ+NvTwxbg1KpHuLTqJTZN&#10;vIJFtNKLPdZhCVVdAF5mzGfJMORjGRvELFOaSjWs9+uRjqpfQw0dCcRUXWdnVjq5D7Ntggx/u46/&#10;XdZb69zYgFHB06JSsTp/KR1BIHTj5A4Z8vt8qJS+8GH4u/gi2NEHE42ROJ+xBnU5B9CYthuv47fi&#10;ddJO1EzegxuT1mJ+5FRl413EivPcyTjwr9Nb+RzDndfIbAigYgXwPHhTsc2YHJKE1w+f/3/bess3&#10;K7I125cvp8/priogSXd394QkExJI3N3d3d3dLXF3zYR0IZ10IKEKSijZtb37dJ++97n/wbhjzFgB&#10;7H3vh/eJWL4iYv7mGO+0QGd1G16rVfrFK7yq7sTbhu9Md9IPLT+io/glOqm41zafwd1tF/Htcytv&#10;fkOFaq/tRFvTd0a16glBE1X41u0ShIYmowdzXTdWTq6yzsx93RlSX1lpd2eqcHcvk/8qBLBrN+XG&#10;anEOJcD8HAF2YagFWw1Z1p0ZpLxydHSErOj9PRMRHz0I9+/UoaleI7F+QnPjRwJLCBt+dOz/gKaG&#10;D2aWkgA18DKaCHWj1JfbJge8iva2X9Dc+gM6On/F/qPX0DNnAh6zAvv+5/82EJv48O94+y3z6dd/&#10;wZlDjzGs30oMGbAcQ4YswjF+psuKoFSsCEjFLha6E9HDsSMsB5uY/270ScFR11RUhY9DR5+V+H3h&#10;GXyYvAedIzbg9bC1aM9ehg/DtuPj9BP4QLjfcPtu+km8n3IS9QM24yzzyQ38/AKPeIzzTkSObzoy&#10;fXOQEzQMg5lnDmThTA7P4QVgXsGL7cc8Y9qkVair+oCO5j+glSekteEnvNZaQx1/wcIFe+HlQ3CZ&#10;Dwfz/YGE2Z9wqYVQfZLGPvtYLdraWgqlVloV+GCjTGqN9ad6qWvJQKzcjXllKFU6lHlhqK1MCt84&#10;WuJExPkmYFhAXxxgTrhGi5gR4E2RK7CL4O2gBd7O/W20wTujl2JN8iKkBeWycklHSHBPVkyEOKQv&#10;C3Q21Smbv5uFzMiJWD7mGI4uf868+DoWJW4nwKuxLGwxVoTOYczASgK8PHwaJkSM5P9IsFTXAa66&#10;kqyWacewSQLs6yvbTOXlMQYp7+Vj6/6/atALw8jeA3H/wFnUX32Ci5uOIjeWFQuBC1ebAJUm0pcV&#10;GY83kZVkLCvuAU7xuJuzijnvUbydfRH/vqkQ9XNOYbB/Bgs21UltFoKX50yjlsx8YzofwavBHAI4&#10;iOAGBbGCDY6lxQ/BwhkL0VHVhI7KJtOt1MG89jVz5E7aSwH8Xd1btBU1mNbp2YNmYt+snXirhQOo&#10;0rqJQCttdFNlB0F5z1yQlTuBP3riBnz4266EVw19stAC2CivIxdW/68stNTX+SvaaYZ7d763exhc&#10;uoXAuSvhJcwerpr1pTYG9SurnYHH5qF+Zjo9lt9grxQEuKRjy+qzaGn8zYzGatJk/gZCWk9YFQS5&#10;sfZHAv6jmSMspW0i1I0EV5a6ic/ZrdHKgZXLt3X8iFdvf8XZS08QEtsP81bsxpsPf2cuTCvtUOMP&#10;3/9vtNb8ivULTmFg9mIMGbgKffouwuTpG9FlbkgypgcnYhYLyjJeoPVhfbEzYgCOhw/Co9BhaI6d&#10;graMBegctgEdQ1aieeAitI7lxR2/AR/G7sSvi8/jT/ue4E9Hi/D7jif4eek1vB53CCXZK7CdqjPJ&#10;KQx9eIKSe0Qj3SsL/QnwkOBRGBIxGmn8HXWO+3onYNTQOaiv+A7tjazdaE+aCW9z40+szX7G644/&#10;o6HhVwwZNhfeag2UjeZ/NorsaOCyFdgaGKL80AJY1tPLIwBe7gG8OFoRJNTqWuKFUgRRHTRCy6zg&#10;wVpXY6RNtwgriyifRER7q1CnYGTYKCymyq6mhd4SvQq7CfBugrcrahXhXYk90cuwNWU5cqNHI9Sf&#10;8GpN6KDeCGfFKIAjgvuaG39H0JUk0lJPpjXdOvcqVvTbi7mxy7EgagHmR8zEfCrvorBpWBQ+GWMi&#10;hyOErkQtrFZlpNZnqa3U1wpZaG9vVVDBhJcpAgEO8mP+q326kcSgFDw+dxvvimvxfP8F5G/Jw8Od&#10;53B2wyHsmrsJc/pNRWZgTwOuKqskphJ9vTOwI2s2yuYfR9uKK2hdcAF5Q1Yjke/x5H+w++2t+cxW&#10;A6LVBkHV0vNKZ/ytnoWgIFaw/pHYv+sQXte0oqO8kfa5Fa9raYsJ8BsC+Z7q1KYVKavacPHIZcQE&#10;98KiQctRk1eKN8UEuKIZrfxMo1qxNWOJlru67h2mzVoNF+WrvNZerOQ+DeAgyFJjkws7+RJgC1yX&#10;rzSQwxeeLJOeTpGEN5R5sVqeCalfT4TREWpMtWaGaX0t3f3Qn7mvGrCCPZIR7qzVWsfg7J4HaKr4&#10;EW+bf0cny2tn4894RWg7aj/i/rUaPLlfj47Wn6nIhFjBCsq2zZpuqIn/7e2/MG9WfzE/+/Y37D9+&#10;HcHxOYjSErtlrZ8UWA1aHz/+N2oKf8ScCQfQJ3MesvsuQGa/BejVfx66jKXHH8PaeCIt1BSPWMzz&#10;Tcb6wGzciJlIazwfr1LmoT19MZrT56M8bTKeZoxG+bBZ+LB8D1qHr8f7MXvx04KzeDf3DF5PPozm&#10;wVtRR7Wq6rsWx0MHY45LDHK6hyDZNQY9fbLRP2AohvMkDIsah95Rw5kv9kFCdD88vVPJPOdnNLFm&#10;a+HJaHn5kTnFr474Dd9+91+4eIU5T0gm/AOTaaUZISksIFRjKrE92cHKfS0LrdE2pv/UWzeYtkJj&#10;gwNpAaXEWgBdubHugK/RT4GE1wwAYQR7xyGcriCCAEdqsTuvXhjiNwrLopdge8wa7IlZh73R67Av&#10;mhDHrsTeWKpy6mqMTpyEIJ9k6M78IQFUYubVIVqaJigDYQQlnDCHmSGVfZEaNgw5kWPQh5VaTpBu&#10;4jWI6cUgDFaEDkTPkCyTj6lwKv9VY5UX3YStxiZF8FZ/r+Bmzqs51n4ahmnZ50A6i34JOWh4XEkr&#10;2ojGq/m4s+wAHqw+jlbdx+pmBWpPPsPJ6XswNX0yekVqNc1UpAakIYv/d2BIb8yIG4bFqeMwMDTL&#10;rGoildV8bav/XRBbW7OvNghulcaYfT86neB4vjcCxw+doeq24hX/R0c5oazpMOOgtf7z64oOtDyr&#10;QXXBC4wYPJmVUiIGJIzFzbU30HqrDq/LmtFc8RJ1pS9RxTy5hgDfeVSJ+NR+6CH1NRUbKzlWzhqp&#10;5ulGRXULogoT5O7qC/aF69c+DF94dKNKszy6dwsn2MFw66r2EVW2fekeMgisVqhUGwKPxzMGvm6E&#10;2I0pglsyEnxykeE7EpnBE7BkwkHcPFSG8uttqH/ciaZCLS5wF8P7z8fCOUw5qr9lXvwTFZihbTMF&#10;yUz6J7wEuIMAq1vs1etf0NL+EQtX7oZ/ZC94BCRg4oxVqKp/b0Zs/fzLf+HXn/4v3DhThdG5G9Av&#10;Zwkysmcjpe80JPeZji4jWHBHsRYdRws1mYV2jm8SVrIGfhA/Ha8zV+BNxmICvARNqXNRlDoe5yMz&#10;cTu9PzpXbUXzpPVootJ29NuE5qwNqEldjurkJahkHlyYthjnokZjtU86BrtEIcU1DmnefdEnYARG&#10;R07G6JipyImfiOjgHOzaeBJvtLrBi28NwM11P6CVytsmK93yG+2Ilu3ULSf+hpFjFsHTJw7B4akE&#10;OBkBzJ2DA5OsLicDsfruWHg0xJCFXLmhCr4Z8MAL7UOo1cAjkDVmWDfGNjkdQy2OmoESQIXW7CBN&#10;MtD6SOGEOMorHSkefTExdAq2JqzBXgK8O1axBrviV2Nf/CrsSVmNccmT+T36H5oCqTsRspLhNjgg&#10;xUAdZELTCTVskikBK4kgWTTuh3jxN2nZtCBbEC2cgdcBqz3W2Z4qqOcE76d9bjUpxEcQ89hloVVJ&#10;9U/og9q7RWh/Xo22h+Uo238deVO3oTbvCWrOPUPN8QIU7X+A+cOWIj6UCqTKi6AG0ZFoyVlftXib&#10;Rh1+r6NxUA7HGsNupSy267Ge13MMqq4VUfDguT968BQ6XrSgrbiOADO3pY1+W2kN2nj5+AXqHlVg&#10;0cwVvHa04KHpSAzthz2TD+L5zny0PW4x0NcW1ePZs1qUVb3C8jV74EzbrMYr5b/uBFZtBYJXrcie&#10;GiLpzPy2u59ptHIRwF8xL6Zl9ujK/LdbGIEOgYcTy4pXT1ZKvai88cyBeR41Asud/50Qe/eglaYI&#10;BTAdTPQbhozgiUyTpiPFdzoGhCzEuiGHcHzxTWycegyDU2ciLmogK65UHDt8E6/a/0B4mRu3UJgU&#10;zRQlAdxmASwF7mT+W838fsS4RfDVTdA14otp7dDR87Fn/yUcOXId+3dcxZQRm5DTaz76E+CcgYsR&#10;22s8wlKGo8uskHRMoaJN9kvEVFrZefzxtb5ZeJg4E6+ylqMzczE6ei1GS++FKOo1GUcJTV5sGuoX&#10;LMf7dYfQMWIjapMWmTvjVyUsRmnyQsK7CPcSZiEvZjzWsWYbzjw41SUBGd456OU9FCNDaQ/DJ2FI&#10;/GRMHLwADeVv0FLzHRqrvkVzzfcm99WULQHc1kKICXCzVj38/r+wbfd5eLCyCSLAAaFJ5oCDGGaQ&#10;hwCWnaZKmDxYEwAcBd/Kg60a2oxm0muE2Mz2cRRQrcVsdUHRAnqqILMw0T6FEOIInzTEqRHOZyBW&#10;Ri/Agdi12C0rTYB3x6/B/viV2Jm6EqOSxrPQJvJ/MFfnOdXSOYJWt1Hx12QFhgYEqKDqlph+PBZ1&#10;lZkZSLL+DHPXeQ2RZEWj/FFwmlTA0WVkD96w+oCtVmg/5r3+tM++VF+5j0DC48fCPDAhG5VXHuLl&#10;w2JUX3uKYhasWyuOo/TkfZTlPcXltaewbvo6RLEc6B5Bymu1MLzpB+U59NJ/IawGUAJs/qPOmSo+&#10;Pff/E/p9PzoBP1p5P1Yori5+xkK/eqFW51qjwm9KmN8+b+T/qkQxc/PVc9ciRJNTWCGHhqUhMjAT&#10;k/vOx4nF5/D46DO0FbaiobgexYU1uHTtEWLie8O5h585R8p3ZZvdXbmVje5hDeJQyFK7dtP0QQJM&#10;+ywVdu+qHDiCdppWmvbZ3zuNlVQCvN3UWu+YiWQqUD6WAruzMqZKJwaOQGLwWCSGTEJywHTkMp2a&#10;nr0L0wfswaDEJchNnkWAB/D40zBn+jba51+Z6/5CYH+jfaalJsytBNksQdtuRWfnb3SWTxGXPBB+&#10;QSzHhDiIAPv5M4J6ISQ0B/HRI5CRPBXpadOR0XMWsnLmIqH3eATED0CXVZG5WBLaF/P8mXf4Z2Jp&#10;QG9sChyAx8mz0ZKxCG095+GlImsBirKm4FR0Jk6FJ6Ns3Ex8WLEfnSO34mXKMtQnLUZB0mxcT5iE&#10;E8ydjwUNxZGIkVgXmovxAT2Rw5OU7dkb0zLnYO3kbZgzcCnGpUzGhplbmQt9T+WV+mp6lgDmgVKB&#10;jfIS4LbW35n400Z/+A8cOXkX3lSwwPB0BPBC+8lO88BDaKctiHmyg2TbWHsqNzIFP4AAy0LbKix4&#10;LXBNv6oBXQVTXQeEV3kd82BN77PuFp+MaD+qgl8WMgL6YUzgaKyNWYJdcVTfmFXYFrcUW1mBLc1Y&#10;gIyIfgbggACCS0jVhy1I/bnv5xdnwLXuwMDgb/hr3SXW/P7MddWAohU2rBFX/E/6f/y/lmW2gJVd&#10;NkDzWIxtVKXkgFyWWnbVtMAT5FACeGD1djw/cw21N5+g+OwtPD98FQ82n0XZhYd4cbcUi8cuMq3H&#10;6lu25gtHmgrMTKkTpPwPSjNsl6LndL6sc2ZB7O3YmtxYXVgCnpWKcnNZejdXPyyet9QA/Lq0Hm9L&#10;G9GWX41nF+7h+LbDGD9ssqm4dJPuILmqYFbMvKZhYT0xIGsi5kxZjdP7z6HiSQXu38nHiOGT0YP2&#10;2O46UreRacDS1gGtG3Nf7asbybmrJ3NdT6qwtwm3b2SjI+DZjWXEPYnHmgQvukQfqq65V5KZR6wK&#10;kBW6m1qg5ZLSEeWneyQNQqTPIET7jkFSyGwkh89DbOgcpEXNRXbSFKZK6Qj1y8TYgctRXtRpVLhD&#10;gzpafjFdTa0EWfuC+HXHzyhlvjtq3Hx4sGwEBqWY9NCfZUcVfgjTxbCwfoiIGMwKaxRiE8chJnEs&#10;YlJGIzp1OEITB6HLrrCh2B48EJuDcw1sq0P7Y3fEMDxJnoO2XksJ8ELmwlRJ5sBFzIFvxg/CnaTB&#10;qBu+APUDFvM9y/EmayNas9fjBvO5re4p2MLaao9PDvaE6Pv6YV5EDiYFZ2F531nIzytAVUEDKhh5&#10;uy9h1/J9aKliDkF4m2uY/xLgFlnoRloNAtze8kcTrYT4/ff/iZNnHsFfeXB4NkLichHGCInIpgpn&#10;IDSYJy841cwc0XxhqxDaEFO9TFeMVfDsQmgKoNlX4bQKodZoNn2ABDiEMIbT7moxtHivDCT59zaT&#10;DsYFjcMaQrwuZjGWJy/AVF68LNon3RvYgKoJGEZlrXG02irUr6hQF4U/c25BrK4K818NJMrdHRWM&#10;cQgOm2ycBCsipQPcN91HRoWtXFjQBjDn9PfTMfB7+JlgHsvBDbtRevkuGu8UoODwJTzZfxFFx26j&#10;8PRdNBc1YuSAcXChYumeStbgEP2uFea8GLcid8LXCPk/jsV2VDIM644ROp9yBLShfnyfjwBWxRKM&#10;lJgUnN93gjnjU9w7cQU7V27FgN65TH9i4Mbr4qmUR6uG6JanQXHwDoqFV3AMPPUc8+gkKu7g3DFI&#10;T+8LFyq6qxqq3AgxARa8arDSWGjTCk14Xbv7wE1dSRqN1VVzgL2tPJhKbBqxnKP5XlVciTyuePi4&#10;8PiZ+/rQhXhrqCohlgpr0Xc/T6Y6hDzIJwNB7ixnTKUifAhR8EzEhM1FbPgCpMUtQHLsKF4DzetO&#10;w6Be87Br3Q20NPxuBnho0Tv1G7c0/UIlpsPs+IjyqlbMmb+OSkv1Z+rnw/LhzbLiy/BRmhiUgfCI&#10;AYiMHoLo2OGIThiNiLgRCI0fgjAyGBI/EF3uJU7DrfipuBA/CTsjh2F92CDsjRyF/JT5eJ21Bm96&#10;r8SbXqvQzm1j30WoyJ6BykHz0DRmDeoy5qEuZhZeZ6zB+3GHUTxkDbY4J2CTRzL2BOWwYuiLVSHZ&#10;WBLTH/NpLa6tOsZa/wWq8mtRV9aEl+VtKLxbgerCZjMpupXgttT8gOZaNc9/NEPV2lsF8O8G4A8f&#10;/gvHTz7mBe2HwSOX4MylEtx82ICDx+9j9JhlCOdvRQZlI56/He+fhZhAQZ3Egh4KD3d/FjirMBpl&#10;/qS8vGgGaCmHuqCU0xEEAmwUkqEVJ6L908ztQxP8MpAekI1+rImnxkzHhPgp6BM5BDGsVPx48dS1&#10;pUkXUl5/EwKYimZC3231LepmZhqM7+PJ55hvmgEohNfqg7TCzDwyAH/Ogb29As3WstGy05byGnCk&#10;wMa6SsmtKYQJoQk4uHormh8XoeTUTRTuv4bra47j9PL9KLiWT8untaTkTKxzYFRWeS+BtUL/w6rs&#10;BLOZasewKhkLYBOqZIxTUAVj2Xxj7QmzRoT50kFEB0YjPTqdipXIz+t4+F0E15s5s48fj5+werMS&#10;8mJ4872egVTIAD7H97ipUYqK6+xMMGmVFe4C2IaXWymvgFV8mszA7WcLzc/SRge48fp4pDDfTeb/&#10;SCeotNBu/H0ziUGzm6zJDF5myKgsdCwCteC7J90BBSrUS42QYxEfNg9xkYsQTRWOCZuEyJB+ptJX&#10;n3FWyjT0y1iKFYvP4EXFB3PXhjaqb2vzL6ipfYdzl+5h+NgZ8OIxu7E8essFsYz4KH1hKuFPJQ8M&#10;zUJY9EDExA1HLMGNogpHEOTQuEEIiu8P/+i+6FKZOhcVVNentMnHY8ZgW/hw7Aobidsx09CRtR7v&#10;+m5EJ9X1VfZaNGQtRXXfhWidshm1o9fiRdIcVAZNRmfiCryfeQa/navAxdy5WMmaba1vClb7pWFV&#10;WDYWxfbD4vjBuLPxDEqul5jbWNaw9m8sa0Nz5StUPeN+ZSda66m8n/rUfjIWup3gKgTw99//H2zf&#10;cY218BRU8KT89PH/xncf/hMfvv9v1mq/Y/2ak0iPGYXc6EnMTyYgPXwQwkNT4cPc0CiXsaNWYRS0&#10;NsT2YxteK5cjxA61DCKIWmUigrlsdEAqbRRBDspEr6hBiAvNNpbZh/bPV4NIlIM7wk/wMnx5cXz8&#10;eHFskPk7ulBa7UFrS+m3BJDsqlWZ6D9ZtlmtzgpLbS2AbUCskFWlGhvLSmCUdzKU+wcH8HupVisn&#10;zUXNtYcoO3ETz7ZdwLkFe3F7z0XMGD8bnrLhApR5nyoPW1Htc6LKTo1DOldfni/TYMSQ9bYBNrb+&#10;i1zd+p/8DMOLr7u5B8PZPRCuPDaB68Pj9pYDIrAC2AbZ7DO8CK9PABWQ51UzoLxZQXm4EVJaclcX&#10;H/4e1VePeYwegrgH1ZUQm0kMhFdbV6qviW+8rLnAX3khkOobQoijvXvyWuZSWfuwUoplPqzZTEGm&#10;QtNxWXOCZaVZwbrwWrrSWRF89edH+I1GIsGND5+LKObEYUGDqL6sFPh+3SQtIjgHiXHMU337Y9ig&#10;RTh7+hEe3q/C9etFmDlrNYLCkngueL4IsIdSDpaxgMAkK/2igwyN7IPg6AEIi6Fdj6VAENxIRljs&#10;UD7fHz4RveAV3hNdXmQvRE3OUhRmL8apmHHYw7x1d+hQXAofi+bsdXg/ZA/eDdyOzgGb0T5gE9rG&#10;70DjlG143ncByhLmoDVxGd712oQ3E47ipzPl6Dxfgr2JI7DIOQLzPKOxlLXI8uRh2NhnCu5tOofi&#10;ayWofESAn9ejtrQF9VTh6ucNqC9po3X+YKxzC6OJAKsLqa1FEDMPbvsj3n/4P5g3byf27buBjx//&#10;H7x6/Se8efUnvH39Z3z39j/Q+eZvOLzzFkYmae3laUiJGGhyKncPFipToFTIrAJohwqpFRa0Jo8z&#10;NlpbS5EV6mcOMt1V8QgJpE1ivq2ZKYJbDWcCVfm3mb2i7ixCa4cKqlFhgavvlhJz3wLYEYJAgBAo&#10;03hlcl6qrbq/DMQ2FJb6at+XFlXQeuq9hMSHea9CDUemi0nwUaVmj5xCC/0cT/acx/X1h1F+/iGe&#10;nLuHKFo3TWY350HK72HZdxtUdc94ClwpJcND0MruMrTvxfcYNRbEgtK8ZjkET4fd93JUMmbZH4YX&#10;/583/5+3VFnAMgSzJ92CgVpKzMrOVmJVfP6BBFhK9WW+6wjB605V1iJ1XrTMXgRZimtN4OdW9vlr&#10;d7gL3q9d4f61B3y7+iPSJRArx8zDuimbmNsSYE9adh0LVVizkzxceM5dedys2Lx0r2FX/g8qa6Bn&#10;KtVYa5sNRVzIZJ7DsQj268fjp6tgZezFa+2lrdTbJ4GRzHPMSsg/GXEJssNZcOZvqBJT5aRK39dU&#10;+IkICkozeXBwWDrCo/oiPIYpYlQuomKYA8cMJcDDEBI7mOljb/iGZcArkgDXD1uJlxO2oDh3Jc5F&#10;jsMpxomoMTgdOhJFKfPww/gj+HnqGfw44Th+mX4a7+YeR37uEtxNmIIXqYvxmvC+ytyKNyMOon3x&#10;ebza9xjP5+3FnG4hmMaDmEHVmk+p35k7C/c2n0fJ1RKUP3qBF4S2rqQZDQS4tqQF1UUtZnmS1saf&#10;mPsSXOYKpg9Y+62a9fFntDb9EfNnb8NL2uvOd39HBwF+TXg7CbGmc3V2/gUt9b9i7pAN6BcyHinR&#10;rK1CkuDOWt+olGye7DMLow2uGmDMMqvcmjHUBmDlkZ/hNdPKBKWGDwaqkcxqZTaDSDSYRKPCGAHa&#10;mpqUF045jUCVmvA7vfgbKqCC10DsCO2b35YSGRDs/6b/SQAcAHtqMIqnPyPgE8AGEDVgOcBVCGRj&#10;oQmJpiB6eQciKjgSWxasRtnlh6i4/sS0Al8+fBF+LJyeUhr9rml5tdWfwf/gIVAFMUMt4xow4U7V&#10;0PM21Pqfpm3BVDpyDQz+J9s5yPorjMXnd1qNXI7/akDWPs8NnzdqLIgJtZ9RYgtwWWv9tlqbZZc1&#10;SEMqrMYxdyqxh7M33HtQYbt7GZDdCbKss0tXT2v5nK7uBNkNbt3cCLMzPP6lB4bF98b1bUfw7OwD&#10;jOk7jRUYr5k3YVLFZSoKjZH25z6PRXmxuxoZ1diYQpB7MrIQ7NOP8GbzmON5nRwVHp2Upyo2nR9W&#10;fqaiY7nyYOXozu/xINwePFZ3lkUflalg2WWVHY3zT7EaZAlnSFhvhEX2I8iCfhAhZg4cRwsdNwR+&#10;kVm0z73hH9sHXUoW78ZbKuOzjPl4GDEZt2Kn4TLzujNR43A+eCQaczfhj3Mu4/3Yo/h29EHUDNqA&#10;a1HjcT9qMloz16Izk8rccwOa+m9B85RDqF9wEjdHLMccKvBIp0DkMp8YyVxvdcYoKnAeii8+Q+nD&#10;KtrmetQXE2CqcB2tdA0VuLn6PS20BXCHVFddSIyOtt+psP+OJ/ebsHPzBfz44b/x6s1fDcCv3lgQ&#10;vyHA7e1/wBuq8KY5R9EneBzt9EiEUoE9jCo4AFZhNJbPKpBSAhXOT3f5UyEjVBa8jgELUlJuBbFR&#10;Ya0KQoDNiDDBKni578vXZIX8CLnGCks9ZAtlB6UsaqhRIZUi22EKreO3TR7qcAhmCiFhERxSNQtg&#10;K2x4LYD5HlZONsgC2Jcpgyy1GpL8fKmA7n4IIUwXDp5Ge2ULXlW/wpp5a02Dj2ywZaF1XlSBOH5f&#10;wf8lWD157qwtCyS37gwVTEut+TwrSA1llHOwt3YIaOXxcgT6Ph85A7kF/kcv5scmveE1MK+pUlMF&#10;5wDYVmiTG/M7bIBNEFzXHoTVheAyXHt4EmraZqqxB+2zVFircbh2I8Td3BlucHXSWOgeCCHcy4dO&#10;x/UtR1F09i7ytp1FWnwu/6vu7M+cmr+jSsLZicruKufD/+fJSsaD/02DO7SogW5BypzYzzuR14aV&#10;Hc+vB8+hp0DWeeG1VAhmOS3NmpKb8eBjd8Gtioppl09gHLypwgZiujrZ54DgNARH9EZIVA5z4P7M&#10;e4cgNmEM4pPGIzF1PMKYjvpGZ8OP0eWvt6vQOu8QSqJnoiJ+Hh7FzcD12Mk4ETYaZ8LG4EH8bLwe&#10;sBPfDT2AjlzaZ9rq/Jg5KE1ahNbe69BOiFsyV6MuexXy+y5Bwah1OJE2Hgs9EzCwRzDSnAPQlwc2&#10;KyYHd9efQumFApTdr0RVQR3qipuMAtcT4NrSdtOVpD7gdqrvKzPH8k9obyGkbX/Cd+/+AzeuVuDe&#10;7Wq8f/8feP2G0DIE72sqcCe3BuDOv2PbkrPoEzYRvRPHIJhwSYmMzRTEPIGmwKpwsjB5cqsCawBi&#10;2AMUPkFm4LMglhJr5pQgNsMHHbmuVmZQ+PNi+CoXNo95oU1YEOt7dNGkxp/gdVxYLVZnVJcX3AbI&#10;KBv/7ycYvsgtzdaxLzXW8anLxgoLZKUMagVW/7BZpYPflZqQiZmT5mHetMUIVe7lrspAv8GCJyA/&#10;/bZVoQkqC94gE3IyHvwvRoWlLLLX9v9jmP+rc83KRo1ZZsvPyV5rfWovngdZaFU2tuUXxJ66DjwH&#10;5vzoPapQHfDaz30CmHCaPFe2mTmvmzPhJcDOVGAXNXBRgS1wteVrAri7B+FVWErcMzQJWycuwqVV&#10;e3F39yk8Pn4dM8bONQNCXPmdLvwOp+6ehJgVgion/n9TaUlhdczu/K/uWgAvko8dYDLc1QBmHlsQ&#10;G3cjcFmuPLn1YHjx+utYFWq48gmKh3cQywwB9qcI+FOBA0PTERjeCwGCOLofouKHIjp+FFLTp6Nn&#10;9lzE9ZqKoJQR8E0YjC4fFp4ifCuY765Gc9ZqFMfNwo3ISTgZOgbXEmfiPh/XJy3HBwL80+RTeN1v&#10;B9pzmBMP24/GrLVozVmP+t4rUZ69HPdzFuN40lhsCc7GyqBMjPKKQyIBTmGtNiGsF+5sOImSvKco&#10;uV2Kqvw61BS+pH1uMha6rqzDjMT6Z4DftP8Fr6nAWvWgmc8bO03VfUO73PnmL3gjgKnEBuAOAvz6&#10;b1g/7ySyo6eid9pYQhbDE68CLvWlGkmBHYXUy6iBWmylgoRHtSLDsrYWuMrHtHyM2RJIs6wP7Y4s&#10;sx9VWI1Wfo6GFgHrT/XVa7YCC2CrErAAtuwzH6u1kapuKbBloWXf/gFgFXTV1iw8BhBjR6VwUmIr&#10;15QCq4CpghIYVmjfykP1HjkPhRvzYRXQHt08jFKayoy/bYP7KUwBtBTX+m4LYH3e9L3qNQf0Nrzq&#10;j7X3TfB9lp3mb+vcG2CV6/JzdAeWY+Dz3HryPSroUn3LRn++FhbAai8gIMx5XdUwRYvsSlhdZJtp&#10;nz1cNPOIzxnrbAFstT4TbALs3N3dhFM3V3hStXMTsrFq+AwcmLUK59fvxrXdJ7Fq7mrjePR+nR99&#10;t7ubnzlPaifwcFRamljiIVutc+RmvebGxwpBrPhnFVZFbR4Tbm9ee1loL18em66/yglzfGumnUYW&#10;apgwc+HQngiM6IXgSObCtNBqxMrqOQc5OcuRPXg1MoetRsbQ1ehSkb0EjRN34ttZJ9DRZwNKqcR3&#10;IyfjUswkXEqYimuhE1GfvIIquwmdQ/bhTZ8dhJi2m5a6MnMFqhm1uetQMGA5ThLedT7pWOWVjGUB&#10;PTGKVjORJyCSNeHwwBTcWHMUz08/RvGdMlQ8rUHFkxqUc1v+tA5Fj2pRXfLKWGgDcctvtMWE9BUB&#10;JrzqEH/zmnmulFeNV7LNr/6MV1RfAzEtdAff0970JywctwtD0uZhUP/ZBjzZGzWgmGVZdfIIh1E8&#10;BQuNKcR6TYXGDIJgja8QeCw8AtdWVIFqBcGl4lqhCxBrGiWkwqbVlJ/9El6FURUDsLXVd9uPTUu0&#10;Aybrv3Fr4LUrHBUIFXQWEEGqxisDr6B2gEBwtK/nbNfhaSAn9AxLoR3Wm3BZeawFmTkv/B2rkcrx&#10;mL9pKW6ggddWYqPKKtgM/aZVyNUirND7NLRRlYd+T98lMBX8Tm5NmN+0t9ZxWZWozo2ciV6zPmOU&#10;mK9Lgc0kfYazlNIoMEOwyU4TZjctYMfyZlRYOTBhFLwuVOAe3d3g7eKHUZlDsXbCQqydNB+75q3G&#10;/pXbsXD6MnhQgZ00d5iK7UY7rtCx6PgEq4ZpuptVLK1zpMrMahPQvlTahlwQyy5bMKt7zlRQrJyU&#10;I+v9UmJvlk2rIUvlJsFYaH+Kg9kGMx+m6AWE9kZoRH/ExAxDevIUTJiwA4dPFOLyrQYcPVOGLkXr&#10;j6LjfAF+259PS7we1VHzUBQ3F1cI7+HIETjqOxSVKSvwpvc2tPXdivrsTahOX4um3O0ozFpO0Cfi&#10;cuo0HIgcgjVeqdjgm4F13umYR4gH+sQglhc18Bs39PeOw8WFe/D81CMU3y1D2eMqFHJbeK8SlfnN&#10;uHH+Ge5fL0Vr3Y9mMkOrVJjW+U3Hn/Gu828GUIEspe0kuGq4Ugu0Qs/pdbVGVxS8xdzcjdgw7RCm&#10;T17LE2V1PyifMpA6Cqap4QWMQoVEj3mCtbVzLxtCtRRaavoZUAtS6zU/Y4Ec2wBLdRVS5i8hNs9r&#10;a3+/XjNqLIuo/2NVHloj28rHqT5SJYX+uwo2t8qlPVjo3aW0ApAFx/QVC0ruW6qsgiXYPsOrrYD2&#10;kII73vP5fVJFAqxC54BHSiuA9bo77bYKs4FTVprf625A/cf893O+bv03fZ8NorZf7pv80ABu/bYd&#10;Oj8K7ZvrYq4Jj5kQ9SCYBmCNsHIosfJfV2cGt85ODNlpJ9pnWmFXbgWveQ/Dl/9xVJ+RWDdtOVZN&#10;XYwVkxZh1czVGMjnpO7O+hzza8ErBXZ11T6VWMfJ3xfAch46N+oWk7UWxHboNfO64z3GqUiReazu&#10;PB532WqpsgBWBe4oVz50eX50d1JiDezwVftKaC/4BWcgKDwbYeEa9JKLKdN3oKz6e7TShXa8/Ru6&#10;6G7pP5a0oXPPA7QN3oX2pNWoiFuIa0kzsCtoIE74DUVJwiJ8238Xvp95Fm823UTtvBMoG7AR5QPX&#10;YZd/P2zxzsRmxibvntgdlosNAVmYyeQ+2zMKMTyoEJ7ILI8onJq5BUUnH6LoVglKH1bi6fVCXDv7&#10;FDfPl+L6uVLcuVKC+vK3aFNXUtPPZgDHuzd/QwOhLnzWSkg/A2tvbXhft//R3Bjq2Z1GbJt2GHmb&#10;bmPEkNlw5QlUwZf6KRdRoTAWTUDwpJrHLBx6bKAxheVLgC3ltU+0wDUQU3ENvFJfgmuHalPLUlvw&#10;/jPA+p4vQ402dheT3XX1aSugWcFY+bld6C21+mSXBSihNCtXOuD5UnW1b8eXz9ndT4JRW323VOIz&#10;XFJyWUILXnd35p38bu2b7hx+zoDsAPjLMC3ngp+KZdniz/D+M9D2Y6NQ5nnrfXbofcYZ8ZqpscyJ&#10;tlgQWyF4lbPSKjNnNVsFAZaKmn0DL9W3mxvV1RW6M+bY/uOwbPwCLJ44D/PHzzfrd6XE9jYL37mq&#10;RZvg2gALXlcFLbrGWtsNdsbOm8Ek3OdxurrwXAhiqrhmQakVW/uqdPS64NZAFKPQpmLklsfmwWM0&#10;+bCcB8uDtw/LBcuZF8uLl188PPwSDcRhYQN4jbMxfMQqlKux981vaH/7O7p8+7QBrXcq8DqvGH/a&#10;8BAdPTegJmUZrsZNw4nQUbgdPQWP4majMnWlmbT/++1a/KmyE98ff4aaSbtxLHQIDgb0R17iBByO&#10;G42d4UOwPrgvJmluKZP6SP75UGc/9HKPwLGp6/DsyG2U3CxGxeMXKOB2+9rTtC/7sWv9VeTfrUdd&#10;6Zt/APjt678S3mZUVXSadYe0/pAWEFOYxiupMcFWnvyK+XFr3Uec3Hkb4wcvNXNyvaVuDlg00sUq&#10;DASaJ81YVW11AhkaP21qe72HABvLK8gYBlyGAPX9Z2gFsyMM2AT1S4j1PZ9g5nPKeWTPTQ3MCyeA&#10;bXCt/Niy1ObGWrqwushSWrviYdgAW41QtKosEFYjkgqHIJWds4C1oVVebKmv9i311XfYANswfbn9&#10;Zwut95rv5r55LMU3ymPDK2gdCuSwmrai6/us79RvWvt63oJXj/U/9Nxn4G2A9bytvJ8A5r4U2Nhm&#10;hgB24daoqMNGqwHL5MAE2amrG7yorqOyh2HV5AVYNHE2Zo2einkT5mLyyOlMWYLRjaDb9lkAm5Fe&#10;bv6ElXaaauwpaNX/7AgBahaGpzJbEWjBTrsv1daSt27OgjuE3yH4eew6N9qac6DrGAYXAm/yZFbW&#10;7qz03Hi87l6RcKeL9fLXhJ2+VOCB6NlzJh49pZh9+xcqMAGuv1mClmeN+Pfan/CHtffQkbbeTAu8&#10;HTUdz5IW40XmWtxLW4TLUVNRmLMKHUvO4scdD/B2yQVa6CW4nzETFxMn4saABTjXfy62RQzG6tAc&#10;jNYEAJcQc//VQJ7kZB7I3nFL8fjgNZTeLjH5b/GDSty4WIAThx5gyZxDOHHgISqfdxiA25p/xetW&#10;C0oNQetU/vvqD1TaPxi4NSTNUmHmyQKYQHe0/Iq33D9/Jh9B/pmMFNN6bFROSupoNBKgJt+SbeVJ&#10;MzOSHGAIYC11a7oxjGrGwNsBnr+AVReRyX9pd2h1vgTZhCD+pNQW0ALfj5WAvwN+fZdlw+P4//Qa&#10;H6tV29daIsjc8cCHW19ruqHWZPLxklLz87JevMC2ZfY0IBFIA5MKigWVAUygGYUWVFaoVdXkddq3&#10;IeS+lM+G6ku4bAut+BJko76O57/Mh63nBKJVwdjf8yWQXz7+/LpVmK3f/vxeY6F5zdR4JGi/BFhA&#10;CxajwgKYytvDdBm5w51KrRZpV+WzhNed9tmZcGqwx8DUHCybMBvLJs/FgnEzsJAg716/C0vnrWSl&#10;H0uVV5cUKwYXfjfDRd1UbnzMcHFWtxXBdowIkwMximurrYAnvHrco5sPumsEmFrPCb5AF7x6zUmt&#10;5KoAeFyaNz161BRW1oSX7+ne3RdOFD0njQpTmaACB4f2Q3jECIRHjsL6TRfRQbf55ltaaK128Mf6&#10;H/CXi3XoGLgbnemb0JC0CjXJq/C63z68G3oUj7NXYX/YSBwNHoGC9CVo678DL3O2oJQAFwxagqs5&#10;s3F1CG33KOYVQdmY7pOKfl5xiHIPQxD/hB9PcAwPYvXQmbi79wJKbhczB65GWX4NygvrUVXageuX&#10;yrFx1Sncu1qBDua/msjwquU3QqzGLLVC/4EAa3bSz7TUH9DO5y0rzZCFpjJ3aJZH00fUVL1D/z5T&#10;4e+dRBgSCAYBEcQCUvCyYOhkGQVmYZFVNfkwn7ft86dcVfASOgNeIL9H0CpPcYRWBvEPtuDVIHwL&#10;TMtmKzQ43yx/K+jNe+JN359vQAIVmFvaJC/fWF4ofje/LzAoCSGBKQgNSIdu3BXu1xfpsZPQM2k6&#10;EuNHIzSiDxWJUHtHE0ipmWC0Wptln60x06zhlaNSed25tVXTKJzZWnDZIeis/X+E2FJKvd8CVVsr&#10;F7ZapO2KQLmwtha89nutx5+htMIG95/jH1/7x/erwhLALoTXqavnPyiwbLRp0KL1lXXu4WQ1WEmB&#10;eygfJswC2IPgCWJvgpEZ2xPTB4/DovGzDMCLCfLhHYeYwj3AgT0nERGaYCoCD4LqRpBdXJg/u/L7&#10;nVkRuKlrierKc22UWjATSNlrW5UFrP5fTFQa+vUdxrIXhu6sPKTQZpEB/ochg8YiPCQB//a/XJDV&#10;eyCOHT3L4wxFt2880a/fMCxbsQkTpy5keUmFT3BvBEUMQkTcOMQlT0SvPtNx9VY53n74O7p8rOzA&#10;7xcq8d2YI/iu5za867UVbxjv+x3Aj6PP4YdJF1DQZy0ORozFsYhxeJQwH2+G7MOr4ftQNXgtHg+n&#10;Ck9ejYsjFuHUwHmY6p2CXPcoJNA+Bfbwgz//rC9PcCBryOHxfXBp01E8u1JgAVxQS4AbUF7cjOry&#10;TlQ+a0etw0Jr6lWbbDRhbmn8ySyz06Q7wjV8bxYSk5UWvCYvZv5rA6w1itpbPmLXtjyE+2chihVK&#10;ZEimGfYodZMCqyFIhUT209hlB7ymsBBaY7MdEBvL+6VySnkJmvrsNHDDX1MXHerrH0xYNbLGAa4W&#10;4NPIrUDthyQiMIz5TAA/58f/onHV0VlITRqEhMgcRNDu+1NxNQkiRKNxgtIQ4JmCob0WYfbwY5iQ&#10;ewBjhu5Gz97zERw2DFGRQ0yXg9XCLivNrfY/WWaC5M0w3UmfQ9b5S8gUNsg2NDY41r7ew4LJQmvn&#10;wm60lrLiCjkA0xKtMLBa3/n5+z9/r/2dFqSfwbXP/Zevad+22sqjXZ39DcDOApfqKpD1WCFYLHgJ&#10;dw93ODHndRK8stSE1+5GcmG487kIKt7gnrmYPXoaZgyfhAVU4xN7T+AWAS58WoHtm/eZc6lGMHcX&#10;Krszv1cVgxrKNPJL7QE6HzoPrMiU7wpaa4SYFNnf5OqrVm7Cnt2HsWXzLsREJ5nnun7jQbWdjA3r&#10;ttMxaKCIHw4fOomDB06gK3PwwYPGYPuOA8jOGYEVa3dh1oKtZvpgn8GLMGDESvQbshQZvadj7MS1&#10;KHvxHl1+3X8fH2aexPe9tuP7tG14n7kd7/ruxbdjzuDHhbfwfvZllPVahyeZy3C91wI87LkEb8Ye&#10;QfuIfageuQmFE1bj9rRVuDF5FbamjcEI70SkuoYglBZL4PrT4vjzJGs/kRfq6KKtKLleiFLmwAbg&#10;4iaUF7WiqrgNTRXv0KoldRrUCv0RzY0/oo5qWvj0JcoK28wwSzOjg6BaLdCfFVjr9MpCNxN03Wi5&#10;4GkdBmZORXxQLuLCBhLiPggL6U24UmhXLUW0G4Zsq2YNtHAotK3AgtihwL5GgT8DbFSYjwWugZc1&#10;qmy2hljaAGvBPg3nDBLArEDS4vtj+fxtyDt6E49vleBe3jOc3XAFp1ZexNqJW5AQnIUAAh5MBc6O&#10;H4fdi25g5ZiT2MTrsHrBVYwesRdJ8YuRmb4M8UljWeFomKFaoVnQZV0d9lXwuBkVpkLaQdClzDbA&#10;9vs+x2eA7bDfazda/YN1ZqhB5tPYaXe+X1aa3/X5uz8DbMeX4Gr7CVTH83boefMabadRLtpfgWuH&#10;YJaldrLVlgrr1N0N3bq6EGrCxve4c+tG+KS+rgK5qyv8eAwpUekYM2AUK8bRmDFqKo7sPEYX+AD3&#10;buUj/2kZxo6fSdW0oHfm59WHrBFfUmSB+0mBqby2qhqrbGAO4H/xxrKlqxERHoe+fQZi9aoN6M7/&#10;ExQYha1b91CVQ7gfiY0btpv3rVyxzhzL4EFU2YQ++KprEDKyxuJpYTMu3yjHw4JXeFL0Gjfu12Df&#10;kXuYNW8PTuc9R5fO8bvxuvcGvE/dgh967cB3BPjD0MP4fvlN/LAnH98uvIbG3tvRRGCv9ZyPC1GT&#10;8W7yCXSMOYDGMdtRMn4tzg2bg1ODZ2NJZD/keEYj3MkP3qzpvHkQss8GYtY0wayB5uaMQ9Hlp0aB&#10;SwtqUFbUSIhbUVnUhrqyTjRVfmdmJbUR4Jd136PuxTvUM6TCr9t+c0yKln1m7stQN5MUWPelaZcC&#10;1/zAz7xFTc1bzJmwHhEeWYgPGYSo4FyEBvchSL3MYPEgWl+NNlIfqK8Zk0twpb6C1gGun6PhyeS1&#10;n0IAO+DVQA6CGhDyGeDA0ESqsGOf0IZoGVc+p5thp8VkIW//Jbyu/YDXNd/hHR1Fe+FrVJ6sQvXh&#10;F6g+WYPt0w8jxq8fwnyysHzsXpxcdhdHllzBhR2PcGbXUyyfeQ5DsnZiSM4eDMhdidi4/iZvsscc&#10;Kyy1JcC0tm6EzMBkwgGqAc9hpx3PW41f3HfA9DnUTWKBq8+a+bcm51XOZ+3L+ul9lqW3LLV+0wBu&#10;ALbs+ZdKq/0vHytsYO3nrD5W6z8JDuW8WqBditv9G3eGK/fV0mxDTGUmdILYWY1XXQmgxkF3o/VV&#10;wxa3Ci10H0n3lJ2QheGZuZhEO7t99TZcPXcbd288weMnpdhAFdZINbVeK3d2YQXhyTKs4ZqmcYth&#10;W+jP6mvlvnqsCmXF8jWIj00zDWwbN2wznxk6ZAxmTl+I//kvTujbdygG5o5CdEQC1q3ZbM6Tm2c4&#10;3LyiERE9CNt3XcEPH/83Xnf+CW+//U98++E/8e7Dv+PV27+ivOpb5D9vRZdrkaPRkLgY36dvxw+Z&#10;u/G+1068n3Iarzbfwu83G/Fm9gV0DDqM5nFHcCp+Ck4GjULbmIN4NeEwmsbvRMmoNTjecwKWR+Vg&#10;fHAqklgL+/EEe7Dm8+JJk/L68OT60OJEMj8YE9cXj6g+lU9qCXAtlbUBFSWteFHSgbryt2is/Naa&#10;0E+AZaFbX/5IS02gqbwdrVTYlx9pn/+Id51/x9s3fyO8VOI2qi9zYk2Y1pI8ddXv8LL5Ryybuxuh&#10;LhlGhaMC+yEqrC9CQjMIG+FVY5D6h03LrgoUC40KlEAmvPb4Zbv7x+5Csvvq9B1m5QhZZgIsYL8M&#10;gawIDk9mhUEF9ovFtpW70ar725a9RjPzft1as/V5O6rz6ET2lqL2BM/JkWosGbELqX6jcWThJdza&#10;8gCPDufj8ennyD9Xhit7n2LjrEuYPuQQZo7bh9nTNlKtNVyU0HhbM5VkoaXKUl0PhQGJW6mvic/P&#10;GWXmcxbYguUzTNoq1dB7P6kv45PS83krrIrBVt0vt9YgDUH5WXG/hPnLfRtee9/+D/p9LctjLDLL&#10;UndC2P0bNwsuljPbVluKrJFUFnQaOimANalBkxyscdGeCOe1i+a1S49KRb+kTIzMGoj181fg/JE8&#10;3L32ELdvPsb6jXs+Aaz+YzPiywBswauwbLRln+3cV1ZfMOu/LifAkeEJiA5PwiYqbXeq+eJFK9Cb&#10;lYZTNzWO+eObrzyQktQbG9Zv47VipeUTDVffGAwcvhAl5OHX3/8PWl/9ilcq6+/+hs53fyXMf8d3&#10;unGaGrG2u6ahPG4ufuq1G9/33o+f+h7Cu/kX8frgI/z9YQfaJp3Ed3OuoH3qKVxLnYezUZPwYtA2&#10;vJl0DE3jdqF48ArsjxmKsczfUnjCQ1gLefIEe/AAvHnQgtiTJ9GTtWUvqtXe6Wvw6NhtlD14YQFM&#10;BRbANSzUDYRXAL+seW9glGVupY1uI8RSV4VuZfHm9V8NwAZijdRqpfo2/4K2BgJM1a6vfY9Gfnb6&#10;uDWIoZLFBeQgmrlwVFhvs/SOoFSBMoP/VchMQRPAn1XYKPEneK1uKNOSTYh91UBl57sM05BF2xxI&#10;q2zA1rrVobTBYZoaxmBhiQvPwJOrzwnwK7Swsmope4U27jcXtKL+ShPKCHDNsWo0nmvBpXVFWNz/&#10;CC6uuI2iY/mouFKM8hulqLpTgfJrlbi28yF2zcnDhmnHcHjnVRaIoaa11NtHx6H4DPA/hOB1bGWv&#10;Pfhe+zUppxn/TGAEjQ2a1aDE9wheQS91VaOVtqo0+DmpsA2tHRa0X4L8eVCGrb5fhgWqBa0m71v7&#10;eo65KKGx+3YV3boKXg+qoqBVQ5XyXG0FLxWYNllW2VVKTNBdunpA46LNvZFYFkND4hAXmYrU6FRk&#10;JqRjcEY2VkydjcNb9uLyqUu4cO46Jk2eY1UYBFjjrTXryZ3n2NO0BTjyX3eprzU7SvDKkVj7fqa1&#10;eumSlYgIi8XyJWsxbOg4831r1+jG5CHcp5KrZZ1uNT21L9av385rEgo39ZSEZWDBqv1U2j/jh5/+&#10;gwD/RhWm26Tyvn7L7bu/4O13ul3p39FlvQsBTlyIj5l78T3h/WXcBbxedhm/3arDz8fLUD/7JH7K&#10;q8CbVTdROHAr8pJn4/mADebewHXDt+Jpv6XYFjYA/dxCEEyr7NvdB148od484Rp36sGaT+rrzRxi&#10;cExv5K0+iPsn75gRWCX59bTPLwlwiwFY8Gphu4bq79BYx1xYK3TQZrZSgQ2gLT9bAzbe/jveOhT4&#10;LW20WqvbBHuttZqHlPpSXgHSIoYgQbc4CexDC014g1PgTxitAqWwbadDHRzx/4XYUl9t1YWkFmRr&#10;4PnnsNTYisAQ2Watmpli9nVnu7EDp1rgFneg8XkLmoupxEwbGh82ovZCPaoOV6HqSBXqzzXhxpZy&#10;bB9/DeeWsaLLK0LldcJ9/wVqH1bjxb0XKDjzHNd23MHRVXm4euYJRo6YZhpXNLPHjC82Kiw4CRCP&#10;70uw7DBwEUij0DwXtgW2FdgKWdkvwORnVEg18svq9+X3KPhY32fHl79hK7AANuOceX5VMQhkNSDa&#10;AH+puCrYtgpbg0aoajw+JypYd5Yj5aay0FJdc9NuwiuldSPAUl6jmnyvq7Ysi0Z5CXEPfkY3OvNn&#10;RRcTlYi46BQkx6chiZDNGzUJ25etx6EdB3Fw3zFkZeWi29fOcDfdRgKYdpnl+8s+Ym3lDAStq1Fh&#10;KweW1VdFs2L5Wuzavhczpsyl0qriiMXOHfuQnTWAnyXs6k4iwImJvbF27XZehwi4aTmm2MHYevgW&#10;fvz1v824/w7NuCPMbwivQH71xtp2UpG7bPPpafp9f8rahx+HnsQvs6+jc8td/HvBa7xcdRkthx/j&#10;z5Xv0cHnno/fjz1x05gLLyfAeagdthV3es3G2pBs9KR18OOJ9GZNp/ChdfbkQXjRfnj3cIcPa8Qx&#10;qQNxevUB3D1xG8/ulqOkoA7lhS+pws14QUWqr3yHhhffor7qLRqq3qGJIDdRTZsbCLIsdcuvZgLD&#10;u7eC969WHtz+Z7zSyh2NH9Fe/QM6aj7iOgt936QJiPHqTfVVS3QvhAalmb5YjcO1gFWEmELvbaa2&#10;WRZa0Epx/1mBNSjD6te1LLTdkCVgbYgNuIzg0BSz1WqZWrfa2yMC21bvwbfMfdsJceOzJgtiAtz8&#10;hPn/WYJ5tBqVx6tQcboON7ZWYM2oPJxafBNl58tRdascNfcEbzUqqMLFl0tw/9gj3Dh4C/cvP8PQ&#10;QRPg6ub/6Zg8qIzuXixQngHGMnua5wiVAzTbPuux6QJyAK882J5G+I8K7Hg/w/Q587GZdcQw59DA&#10;qfd9Bln7Bl5VKDy/ahBU/7o9QMYMzuDWDOxnqCfAqLDCAbMbc3sVcmvMsT+6d3UhvC60n9aoKimv&#10;+nkFq5kuqAYnRg9C7krIXQmrbuwtiHt842JyYtdvaIdZPsOCoxETnYykxF4IC4jAsOxcrJ67FOuX&#10;rMG61ZuR0au/qSikvrYCy0Zr7PUnK81QX7G2uieTVNhqxPKnS3Cnqm7Fw/v5GDRgGP71fzohNiYd&#10;ly/dxIH9RzFt6jyjvrqlS0J8L6xft92kbz2Y/wbEDca5O+X46bf/Cy10lx2v/0yIWc5Z9q2w9gVx&#10;l/WeSajuuRI/DziCX8afx4+zruIPe57h++OFqFx/Ab8SqA9F7eg8WoCCGYewNGQ4DsTNQOfc8ygf&#10;sglnY8ZioX8GEmWdv3ahfXaHF0H24kny4sn1dnKDe1dnePG16X3H4Ozawwbg/DslKH5KC/28kXlw&#10;M8qKW1FNiGsr3qC26g3qK14zJ35FRX6Llyz4Wuhdfb8aWvndm3/Ht4zOV3/Da+bD6mp60/AR72t/&#10;RsXVRozMnEvr3A+JAX0R7Z+OUA3o8I01BdJuZbYKOwsdw0PW04+FiMAqvlTfL0ONWmbyghnAYYVl&#10;ny2QvwQ4NDwNIWFaIjQRumlb3uFL6GRu3s5jfPmsGfVPGtGU34TWgjbUXKpD0b4K1J1uw/ODNbi+&#10;9QUWDD6JnbwWDw9XoOTyC0YFii6VooIwl98sx6PTT3HnxAPcvlSAPtkjWcBDTd+27kUUGRoPfz/N&#10;kmHhkkU2ANsQEgZCaDdKGThNl5Bsq6V8tkraAH8Jpac9qst8H201HysVsb7LCgMuf9MEAfbx5zn3&#10;s6BV24JW2tBQQe1rKKGHDxWYlYANr914JSutxes0XFEpglqZ1cLcnTAaSKWyDnilvLLNAtsosOD+&#10;hjabYb1GgJnGmfsFd/Mxd7GIikhAYlwGAngsiVLhsdOwYOIsTBgzhdcx1lh0s1CAA2IPVwGsriWe&#10;V4aZBSU15tab/9NqyAoklLL8Vit0du8B2LB2MyLDEpCanI0tm3fTeQSZrqWwkAQejw+iolKwfsNO&#10;M2DISUvyRPTG45KXePPtH9HSRnHSCMTXVGKBbLafo8sKr0SU9VqJPww7jZ8nXMTHOdfxcfVt1C09&#10;g7bLRfi59h06WGB+u1GPS6M2YrRfH8wJGUo13ouK4duxO2wYRnklIIwH4smT5EHb4UZYPZT3EmYP&#10;nmgP1ppeX7li9oCJuLDpFO6cuount0vx7GEVygoaUV7UgorSVrwobUN1eTuqypQTc5/P1ZZRsQhx&#10;My21BnR8xzzg/TsC3PkfVOC/4lXb73jb+jveEd7y6/U4t/oa5g7bgKSIYYS3F8J1UzRP5rBa7VEF&#10;koVT809VsD1ZuOzw9qOlc6itDew/Q2yUmICYVRSYA1t9v4LXWgpVACsEdBAhDibEwaHJCKXlPn/w&#10;Ct5UdaKVFrrlWTvqH9SjkdFMC910swX3txbjwpJnOLUkHydWlmD24NOYlnsEy8flYf+yO7i45zku&#10;7LyPUubAZdcqCHA+bp14xJztCXLSJiMzaiAWTViMU7tP49zBPBzYegB9eg2Eq8YuezGoYKZ1msAJ&#10;OnevQOZcUmhHLmsAtSys4BG8Zmqcw0LrdVPh6X2EXXN8zQyoL15TY6Cx2QRXFaI1YT+caQvV15/n&#10;z3EO1Z7gSVcS5K+7GcbTofB6aKyz1J+/b+beGpA1/NCqXDSUURD3cGIOzDLmRIitSfoOQB3qawBm&#10;6DVrPrD1umWlKS60vF60wl78ruDAcESE8nqyQguiio7uPQTjB45GVGgMelB83J0051jDND1N2ACr&#10;VVlKbGw1/5f2PWWjaZ2tVugAqA96xfJ10P2Zp06aiYEDRiAlOYt58RraaRe+th5JCb3RlQCHRiRj&#10;3cZd8KY49OB5SUgfgKdF9aiu/5YA/4rW9j+grUPxO9peMbR1RJeVfikozliO34adwU9jzuHjzGt4&#10;s/gSmrdcxR+pFm+uFOKHGxV4ezQfy9ImIcMjFT29e2F2xCgc7rMY08IHIKFHMHy7uhFYwvtNdyou&#10;gaUKC2CFNw/en7nK7AGTcGHzadw7+xj5tNAFDypR/Jg2ulgAt6CytAlVpc3MiZtRWdSECqrzi+ea&#10;L9zO/WY01nxHtf0ZLYT1bTPz4MY/o63qI55cqsbmWYcwPmMxJmWtwNQh65EeOwq6KZUZZ+wVYS2L&#10;SnDtyeOC1ouFTAVNYSAmsCpg9la2WaqhfavgqQDKRlvdSLbyWmFZaKlvoGBmSIVDw9MR4puEY1vy&#10;0Fb6Bq20za35zQS3CQ236tB4rQG1eY14sKMCB2bcw/rxN7Fo9CVMHngcOQkbkRO/HkN7bcbMUUew&#10;bMIR3D7wFE9PPsPdw49w88gTHNp8A2N6rcKRZWdR+6AKrSUteFlQy/y6AecOXUQQKxxnKSxBU4up&#10;YPikpiakxI4GKgOjZZ8tlyIlFsQWpKa7iVvlvL56j3nOUmcBrLWopcYKLevjHyBowxHArW7HEsRr&#10;EczzGOIXjxF9p+DI1tO4cfQG5o1ZYO5E4aa1qASwhiQ6VNhYefOcn+keUg7cjQJhVFgQE9ZPKuwA&#10;V7mv1X1E5dSoLMGrtbG0rI6LNzz5Xc7/6gQfwheoRQCZQniwjIbTGcSEJlBBrYEbrgRY46zdnNUK&#10;zcqAz1s22lJdMwfZWGvaasJrcmFnKbG/pcDL1rCSiMbMafOpxLlU4N4EeK0ZbbV65WYkJ2VRgX2Z&#10;GyfSbu+CD9Ozbk6hGD12BnbtOYNbt18YgJt0nyXdydCEBbQVBHieWzwK0hbjt0En8dOIs/h+ynl0&#10;LLuMny5V4McbVXi5+wa+O16AZ6vPIEvLtDpHI9IrGVHO8UjxTkUs1S2QB+ojWLvLQjszCDBPogdP&#10;sBdPhBdzYF/mI3MHTcelnRdx/+JT5N8rx7NHVShSd1LRS5QT2vLiRpQWNtBSc/usFkWPaR2f1ONF&#10;cTvqKjpNf3Bt2TvsWXYeW1mYt4w7gKVDt2J4wixkBIxEZsg49Awdj95xk5EQOhC6OZVUV/mVrwqk&#10;CqesGmFVeCn3VRiIqdBfKi4Lmmyep54TwMqBHaOt/BQB8bDmbSZRiaW4tMvBKbTNhDY0HWGhGQgP&#10;0zYNYX7pWDZ5G17cfYkOKvBLHlProybUXGlAxYk6PNhWhrxlz3B6RTF2zH6CSdmHMX3ACUzqdwAT&#10;++3ByD7bkZ20GsNSVmL3nDM4v/YG7ux9iiv7nmDZ1GMYm7ke1/Y8QP3TatQ/q0fDkxeoe1COohtF&#10;SIrLRHcNwqcqutE2KwSy1aqsHNhqyNLr7gLawCiIBeYX8JqtgCe4VEqzCJ+nuuBks5UH83zqvPJ9&#10;gtm+tYovK8AAnsNeVJtN8zdg2fiFWD55OSrvV+P7+u/xfe171NLhHVi5DwOZCijvtVuhNb9Waixl&#10;VvdV9+6E9xtndP+qB5yowrZ1luIa5WV5M3mwgZr2mWXSUmmN2vJEV37G2d0XEdGp6P6vzrTYrvB2&#10;96MV9jaK3sO0bvPzLLM9VClIbR2hcdZfhpb0UWWg9+ixWYfLtEAzDzZq7IMli1aYRrL1q7fQbUQi&#10;IS6d4G4yDV/r125n2UiiawhgPh6PDet3sEzFUZEDMHfeKgwZPhVLVx7Ei/of0ND8ExpfMpoYzR8N&#10;xJYi/wFdxjpH4kraLHwccxq/jj2PHwjwh3V38JY1fMPWy2hmNG69go3DF8C/q0ZXhSLAORx+PULg&#10;6xQCPyd/eLOG8+YJ8uQJducJdv+6B+HtYVlqJz7XrQcCaGfmD5mNy3uu4MGlfDy9T4CfVOM5AS5m&#10;odOIrMpSNWi9JNANKCmsQ8kzqXMb6qqpvC1qhf7FTFrI23Ef0yNmY2rwFIwJnYKBwYQ2ZAzhHYW0&#10;4FFIZp4eF9of/l6xZqyzALZyO2tFCC9fB7ysfT0/ASwV1qJjfCzVlfra3UYmYqxx0VQSQaxuI6PC&#10;IVRf2mQBHBySRogJcghVN0wDRjKs/aDeGNJrHu4dLUbz0zbGS9TfrsOLiy/xcHc1Ti56jrWjr2Pz&#10;5LvYNeMxVg4/hYML7+LQ0ic4tq4IBzcWYljWZozP3oiTa27i5KqLuLL9IXavvIkJuXswJmMtru+9&#10;j6aCOrwsamSOXYv6h7TaN8owceg0Y6PVdWSFpcSaYSOINdjDrJLBUFuAvVCArbg2wLbKujsausz6&#10;0ZrXajcIUnV1Tn14HjUwxgbYn+fNlxBOHzoJZRcfo/TsQ9Tdq0QbU6S2sna0FbXi5e0qNN6vwY2z&#10;d3muEuDqJldgWXlVMgZq2lKpYtd/627gNUHoTMOWA2ADqwNgC2JrHLRyYr3vG5ZJZw8/9BsxmZUu&#10;801+h2y1G9+nffM5KryL+o/VhcSwhmhaUxTt8dZausfsOx7LUnupG4nK6+EA2IkOYBUt9IHdBzFt&#10;wkx0/coNvjyH69dtxcQJ07B69SZ+ry9cCHAghWIdn9dss27dfLF8+WakpPVHWGQWDhy5ieq692gg&#10;yHWs8Ooaf8DLlo9o7fiNdpoAD/KOxvr4YSgYugltk47hw7zL+H7tTbSuPYemjXlo330V15bvRrJ/&#10;AkENMOD6OQfDxynAhFc3bz7vCV8ejBqrXL92MuHGk+XBk+ZOVfZgBPOgloxciLytF3DvfAEe00IX&#10;5hPe/Ho8f2pDrD7hZpQQ4CIBXNyMF5WdaGr80SyM3cqa59Wb3/H8Wj1mR8/CgvDpmBo+CUODRqF3&#10;0HCkBA1DUtAQJAQPJMD9EByQSLsnq2c1zJjhkipsLGi+VFyTr7FQK0/T85rpExudgQDaTqmxPTFB&#10;3Uf2RH6zr7HPzIP9CK+f7s+kxisCHELlVQSbG5fze6i8AX69EOifhdSICdi/5DqqrtDi3mtH5aU6&#10;FJ9owI1tL7B1xgNM7XcGU/qewIqRl3Bzdykqrrfi4MrHWDP9Bg5vKcXccSeweNwxnNl6D4WXq3B+&#10;911MHLgL/RLX87wex8PDhXihBq5bpQS3EGVXnqHw7HNc3HUVaUn94CTLR1jdCLNpyBLUJi+mdXaA&#10;aoLnxPQLKwzMgsi21zpfzGvlaAzAqhwZhNdYaZ5XP38qrqwzz6m2AbSQAe5BdBRjUXjqDh4euoam&#10;J3VoKmqm3SfETCdqzj1HydmnZp20bOahumG34JUS26teaOvcw4Mg9DA5cLevnM2+wFSrtCz1JwtN&#10;IO0QwHrOyQG6j18Ixs1bgfT+w/HNvznB6d96mPdZrdTW5z/l1ATXhlj9uj2MtZYCE2CHZVYrtNaj&#10;9ia83rTPmkao57Wyx6zpC7FkwXL+Bw008TYQDxk0GgcOHEVqCp1RV6l3AMJp23dsP4i4uJ7M9f2x&#10;eNFKbN++HwsXrcGKVTtx+PBVVFa8Rm3dB9TUf0BD04/GThuAU1kg+/rHYyQL3tzYXJwYMB/1K0+h&#10;Y/tltB+6jafbz6B/Yl8qqT/hDab6hlJ1g6i+gQZgT+YWGrjhwwN0+Yr5r9TXKDCtNMNV+1TmMNaq&#10;y0YtRt7mi7h9Nh8Pb5UR3Bpa5UY84/Y57V/J8zozsKOksB6FzONKCltQq3WyNApLK9u3/orX/NMl&#10;N19ifsJ8zA6fiomhEzAsZDQVeBhSggchIWgAotX6HJJtbrOiBhJj+QivFZ/VQcphlIUq4s/3bFy6&#10;DZX8Lzs2HzTdG1pwW5OrFfZQSs048qUCazEyf4JrVk5Q7kvrHEy7HBzekwBnIydtGpZO2InFY7Zj&#10;QNoMxAeOw5jUDbi8oRTPjr7E44PVuLOtAkeXFGDusAsY2esYBsRsx9zcY4SvFTUPXmPXsgcYm3MI&#10;S6dewppZV7Ft8S3MG70HD86VouROPcb23YR+ceuxePgJHFmchxu7rqDkciGqBPHFZ3i07x6ubLqO&#10;MQNn0DqqIYsFzmGfTSu0gCQYZlikHjvyY/u82Puf4BbEtMxfWmitNmkUWEH1/dRopUZBRlhQDCbn&#10;jsHVbcfQyEr7xc1ivHzMHP0Z04lnzWi/14DiPbdRsP8mj6kEmRkDqGxyB4JWeTDVV1sbYMIr8L5m&#10;CFq7S0lhWpq5/RJc6zFzYj7nxPKoscy9WZlk9hlpFNyJ5VPvEcBSYRtkzWLqoYEhApm/a4dAdqV1&#10;tqE2OTDD3IfJAbUgVkiJu3/F3ze5eAArBR/+X+bQhNSpO217Nz/mxX1pn3fi0P7T2LJpD7KyBiGQ&#10;5yw7ewj6MJL5enRUbyxbsgMPH9YQYKoxAVZe3NL+K7pEUb6j/BkBkYhiDtOTKjS/1zCcmL8RBxdt&#10;wuC0XLhrbLOZFhhMgEPgL4B7sFamIrt/o+4i9f96wPUrKi9PiJRYVlqP3ZkPu9OWRLiGYM2EVcjb&#10;dhHXTj3EvRsleHi3BAeZrOc/qjQwC+IiqTKtcyFr49LiVjSo75TgCl7d2e31mz/gUV4FLfQMTAub&#10;jHEhEzE4eCR6UnWTgvoTlL6IpOqFBWSYgRuBVE17rq/yMUGs7iD/ACoDjzuAx+/nFoLlM1ago6oN&#10;nbXMtUubMG/OCkTFZ1o5MME1k/AVUl/WmL5SYKPCifCnCgeFS3nTCXlPjB21BE+vVFMBWQmdrMPd&#10;gyVYN+0kxqRsw9LBl7B71mOcXfEcV9aV4PCCfIzLPIzs2J3oGbIRU3vvw/O8epRdb8HB1c8xuu9B&#10;jO63DwvGncXhDc8xY9hebFxwFrUF7Vg35zR6hazAhIytOLniCiqulqL+UTUa7r/Ai0vFeLz7PvKW&#10;n8fUofMcua8WaRPAmkWkVS0FiTWjSA1S1nhoh9oKYpYH5cZGXRn2YA8psMI0cvF9GjxiGq8IrB9V&#10;V/dnCmB50veP7T8GpZcfoe1hFZoJbmt+I5oe1qLtcQPa7tei+VI5Hq2+gOJ9t3H9yFWEhyXBxVX5&#10;ud2dZOXBGiihKXlfs0x9w/iaVlpKLAWWEjtpxNU3tL7KYw2Adn7MraM/WFs3VQ5uTAO942h5A+D0&#10;FXNfNYrpu7jvxO8SxD2YH5vx1KoICK7su0JdWXYIYBto0yot5yB4tSW85v5MThbcnvwtD/62C2F2&#10;0fPOrDAphrobZIjEgeUyQLeR8Y5kJRvGCOX3Kt1hxegRSZudhP45E7Fn70VU137nuGXpT+gSzBoz&#10;iDVnAO1PIHMgf9oqX0p+uJSKyuTOP+LDE+pFqffpEQg/3TeGW4/urGEUVGB1GanryM0BsOyzZaMZ&#10;hNmZMEe5h2P73O04v+8aLpy8i5s3i7B95zHah0Ts3nEMxc/rkf+4ijCX4ynzt+f5dagqe2VmJLW1&#10;/mLsswB+9+rPOLrwHKb6T8Z0AjwpdCIVeBR6Et4EKq8GbkTSvoYF0NIGJ7M2izczizSIQEvTSJHN&#10;nRGoqho66csTNKHfBDQ8qEEb3cBL5uRNhY1orXuFWbOWoQdtnFTXi7mcl0AOthRY4c/CFqAIT0Jg&#10;RBq/MxFxMf3xkLnnu4YfCWEdCo6WofR0PYrzWpjTFmJy7zOYnnMOG0dfwdnFT5G3ohQrx13HyN5H&#10;MTBxDyZn7KPNrMGjsw1YNfMGhlOB+6ZuxvCsnVg75yrmjT2MyQN34NTOh9i69Dp6h6/EinHHkX+q&#10;BJU3K1F0tRjFFwvx/MRj3N91C3lrz2P2+KWEMJi5JdWB11djeO3laTUww4bWjJN2qLDJlQU4AZaV&#10;Nv3BUl5ZZ0ebggmjvlphUrkvz7Ef1ZeqHEAV9nD2xfrZK1F3pxBFZ+6g/k45yi48Y6X2GC9O56Pp&#10;QilqDz/FnYWn8eLwQ5zaeAShAfEGWKsbyxqJZXJhKrD6gA28/9rdqHBX2t+uLFvdjHoS4K8FMEND&#10;KAmxFNiF4uImaL72pBJ6m8Ub3FSOPRIQwXLi2tXX5NVd6R7VT6x1o+3PKneWwpuKQEGANRrsH/Nh&#10;S4WVB3saUJmWqJJw3NrFvtWLva//ohZrDwqiN8XQiymppwE1hBWXVg6N4LFG8DsFsFrfJTxx0C1q&#10;/bwTMHjIDDwvbkGr5gUI4ADWorqzux8vgj8vnq9qZtbWXqYhgT8ga8Uf9OrhDy/aaA+C7M5w607L&#10;wMcu32jaFvMOAUxwFXYu7N5Vj1mbMV9JDEzA/pWHcPbAdZw+fgvnLz1CTu5oODGniIvJwJFDF1D4&#10;rBqPHpTgwb1iqnGdmUpoJjUQYCmwltGpz/8Oq7M2Y2HoHMwMnYTJIeMxImQEMgP7ITGYdiOQ6utH&#10;S+tPqLTIumOZHIVZzoQ5sfK2MF/alOgcTEwfh4e7rqPmbCEK999B0ZF7eEF30EI1njN7GVxZeOz5&#10;vlJfKbF/iNTXapH2pxoHhrOioAprOZRZ01bgVd17tFa9RsPzNqpPDfKPVuLZsXpc3FKNuUNvYGTa&#10;MawfcwlX1xbjwuoS7JzzBEvH3WGeeB4LBpzFmbUl2L7wHgb33o1+GTvQM24d0iOWY3jvzbTTp7Fk&#10;ylmMH7AbM4YfJ/RbsXn2DVzc8RTntj3C0XV3cHQ18+YVF3Bg+SksnLgGSYl94CL77MHrJ2ilxB6O&#10;RQBMCFx7n+qr604wzVhpBUE2lpoA22Olv+xmMlab59QebaVlejVJxJeFdNHomai49BAP9+Wh9sZz&#10;3Nl3FVV5hSghsKX776No0w3cXXgKFYfv4v7ByzzWbP4/Ka+VA2vVCpMLszx2I1iyzlJchSC2RmfR&#10;QjsA7kEVNXdgIIxualHmvrqR3DT98BtNyGf5JSxBPpnISp6CqOBepiLo9m/dDLwmjAKzUuDvKUx+&#10;7bDSAvhzXqxW6M8AC1pPKbC6mRimu0mwOgA2UDO8XMQXKz3dTNwtCp6u4YiPycaihVuxYvluLFyw&#10;GZMnLsWg3ClIStD9hpOYluiuDWmYNWcDKl90okVMtP+GLoEs2P68EH7KA1nLqcHBj+HDA/V0kSXg&#10;j5qOagti5cIC2J0Aq/YSwLItLjxIQevCE2EDLJjVneTG12NZsx7edBrnD1MVTtzG8uXbWQB48Vmw&#10;fHiBEqN7YdeWg7h3Mx/3bz+nIjeise4HM3yyneprlplt/RPO7riPBcmrMD9oBmYFjseM4AkYEzwM&#10;fQJzmP9mITwwDbpfke5RZC0WR1UwBSvKFDIVOtmoWSNnofJCGW6suITzc4/h/OIjuLkuD3e3XcLj&#10;U/dQW9aIa1fvIyo6gwWZBVI2x4CsgRyxzHs1AykeQWGJtM/Mg2WrqfRH95/Ha1mc8na0lr9C3aMm&#10;FJ2txv295Ti2qhjzRtzCxL6ncWJFAZ4T6gvrS7Bh8m3MGXoZk/uewaTexzEz9zTG0lZnRm8w8GYl&#10;bMSg9K1U6S2YOeIANi29hYE9t6BvwhYMStqBmQNPYvHIPCwadRqLxnI79hTmjtmLGeM2ID11CF2E&#10;P1zdafFkn80kfCsMwAZcB6AM7Rs1/kJ9zcAM5bpUL9Mvy/OoCtEstkeoNZ1QyxNp/S7dX1l3Wgxg&#10;mhITEIctM1eh8tx93N96CnVXiwjwNTw78gAvThaidO8j3F9yDjcWnkARy0T1zUJMHDSFOWUg3YLg&#10;tQCWldZWFtoorwNeA7JDgZ1lkb+iYlIspMBSUNOQpRZlCQztsyYzOBE8T88IRNCxDcxcgF4pY2mf&#10;PeH0r05w/pq2WSpsvs/RNcXvsRq0BLDCglfQaquBJQLZDOYQqBr8QVHy7KGtt6W2DvUVvLr5uKcz&#10;HQ+PzYvK6+cZxXw5hNdpAIWrApWlHagoakF5YTNKChpw8cxDTKKDCglKh49vItZtPISXrT8agNs1&#10;kEN3cvdXxztDSqxlN30JrzcTbY1WsVbApz2glbZrD0/6d8HrziTc2BPlC8wh3IziWmH6gXkC3LVl&#10;fhIXmIhDm0/j8ol7OLQrDzG0nFp3yIcFyZ8FwJe1bhRVbcu6nbh36xkBfolGzQsmuGrA0hI7bS9/&#10;Q8mjdlzfm4/d4/dhVc9lmBsxDWODRqBPSH/E+KchTAuA+dFyaMCFWUpHEDvyXllnd6ov84z7Z++h&#10;7lYdjsw8iJMLjuDJoTuoulaMhnsvcOvoDTxhJVJYWIPouEwLYCkwITbL5phGLH4/AdYqGwGCmBFG&#10;O3313D00lXeggTanqbQdL4va8OJOMx4cqsK+xcxhB13BlH55WDfxCsovNOPpiRocWPKQEOZheNph&#10;ArkbgxN3Y2jyPvSL34a+iZsxqs8+bFv0AJvn38DMkYcwZ9wp9KetzorZjL5RG5Ebu4Wfpf3OOYK5&#10;w05j1rDjGJu7GZk9xyMsIoXwqvGK15KwqvvIBthaWUKDOyyQNQ3RUmLZZ6qeNwsaQdZj00hFcG3r&#10;rIrQzoWthfcEMMElwFrTSzldr9hMPL/0GFWXn+LamiN4uP0SKqm+Tw7fx+21F1Cw4TrurbmA/EO8&#10;FrdL8fJ+BfP6ddDNxVyZtplF4oz6BplW3650eV0pDLLRtgp3Zcqmhi0tWKeZRhrv7CxBoepaa0J7&#10;GJBdzEwk7ruyHNOFhQf0QU7GHGRlzaDbiMbX/6s7c2CrEcvuZ7YhNn3ELMcuzmrI+lJ9rdAURjOY&#10;g4JnKbDVoGVuuiYl1j6fV34skA1DLrwG5MhHd3lgWqdF3zetO2xGJZYzhasqeom6snYziOnp7Sos&#10;nrMFoaG9sHrdITS1fkRr+y/oePVHdDHw8uIYC819X9porVgggKW69rhPAezpZOXDqlHs+6/qT5pV&#10;C2hlXLsr36UKM58wUwh58jLTswmxB2KCErB01mqsWbQFWem55mB1hwEf/p4/fz+QObhW/Rs7cqJR&#10;4JLnTaYBq6WZf5QQ646FTx/W49HdehQ8aMazG3XIz6vA0cUnsHzUairUaIR5xiPSJwHhBDeYsIb4&#10;x5lRPyGs5cK9Y5AcmI7ciP5YOHwumvn9BUcf4eGOW3hxqQzPTtzFs1N30fC0BhUPWRMW1OLY0YtW&#10;S7T6Mh0W2uS+DgvtF8LHIVRjKTAfRxKWh7eeo+XFa9QVNaGmgBeBv/MyvwNlV9pobUswe9h1TMu9&#10;iMXD85gXMue+zwuU14Ct859ibNZpDCK8Qwjx0ORdGJS6E4My9mJk1n6snXUdhzcUYMOCa5g4eD96&#10;Rq8mwJswIG4bhiRsx4TM/Zg54CAWjDyCeSMPY9zA9QgJzqRtJowE1Sq4vHYClo8/K/AX208Ac8tw&#10;4/OfF5DX9rP6fhrQQYCNEvN50xCjSpNAB3A/hK+f2HUULc9q8HDPRZyZuwdXV+ahjPl69aliAn0V&#10;haeeoOVRPeqvFqLmSgEOrN0H3VBMs3VseLVYnLp0ZHW/Yb5qA9yNdlnwqjFLW80RNuASVI2B1iwk&#10;tSZLVWWhtUqHrLg7YYkIysGA7EWYMHUzlq/bTXULwVf/o6sRo+6sFAzABNe0VAtiKbFpif4Mr/YV&#10;Gg8tgE1DluHFaok2q1OKG8HLrdknwN48Nm0FsG4mrnYFN6pyQmxfppe3UcnKv7LwJSqf0b3dq0LB&#10;9Qo8u/UCC+dtwuRJK1Fc2IKO9l/NTKUuAboTAe2R5ij68AL68AKaHFgA648wX5JdkBXwpn32Ye0h&#10;cAWwm26crL4y5QUE2KUbrTND26//5RsMzB2OtWu3mZOq9XgDCaqvaikevJ8KBQuTLwuYXvPjb3tS&#10;JaZMnIlH90tQVtyG+poP5jajZmK/AH5Qj6uswc8de4TTR+7g+eMG1Fa8NrOZbl59jgkEM9o7BYlB&#10;vRAfkI700Bz0CRuAMdFDsLzPDBydtB2nJ+7G1Q3n0PG8FY933sD9LVfwYP9NwnwXd3adR+XdYrws&#10;a0Zt6UuMHD4FLnQGmsBgltQRwMqBCXEgLbOg1Y2o/cM0F1h3LYzDtfP3mAO/Q6PGcfMCvHhaj7rH&#10;Tai+04are+uwbMI9zBh4EQuHnsW5VVSnSw1U6Fc4uK7IUuD4XRhKgIel7kEuAc4mnL1jNyE3bRMW&#10;TTyNjYuuYfH080iLWomMiHXITdiBMXzvokFHcHjlNRzfcJW58G0c33wRfdKH89rxeklplf+qsUqA&#10;ElY7BO/ndbTUYMTrLnB9QqnCss/MeTXCSiBTddUP/Cn/Ne0J3CeopoFQQLMwGoA13tk5AJNGTkJT&#10;cQ3qb5Xi0Z5rODXjEI5N2oe7m6+g7HwBmnQNLxbh2Y4LKGHhPbrpCCvzWALC/6mldASyGcThZXJR&#10;WedvaHe7Ui270fKaPmHBK/urRixNXjCt0Q6QWfY0zVD5sTMtrblPkU88YiOHYWTuCsxfsAtPimsx&#10;f8lafP0/nNCDlYS6m2wbbTdgaW0ts9LHFwosLmyY7fHRrnzNmvwgmAWuLLTstSY8UH01tlt5vew2&#10;j9GLbkM3Fff1iuHxRiElcRCO7ruE8vwGlD1qwMNLRbh65CEFq8rMHVi/Yh/OHL5JNr5DZ+ef0cVa&#10;j5hWSHmO1gvWRVX+S6tlpk2ZGsVSW6shi/CyNrPD1HI6UB6wW3eqMOHtTpvj7xuMU3lXsXLtZlOb&#10;Bfrwj8oyC15aOuW++r3goBhERaRSLaMRQaXTgmJPH1eisuwVGqp/QFOddbNvbZtqfkRpfgsqnreh&#10;qqQDlSVtZjGA0lJumdg/evACYwfPQZRPOhIDemNg1EjMS5uPU6N3onTtZdTufIh7i06j9HQBGm9W&#10;4vaaPNzefAGPD91CxflntLN30FbUgJaSRty+cA+pKX2gKW/mZt0OiM36WI7GK1/mwsZGU4EFsCz6&#10;1nV70VH71gDcUCSIW1D/uBmVN5hT76vF5jnPDMCTM49gZe5JXF2bj6Jzzdi3Ih9D42mf43ZhWPIe&#10;DEvbi+z4zUgOX4X0qHXITtqEkdk7sWjSGUwZcQQJoUuQGr4G/eO3YxTz4O0zLqD0dg2qC2tR/eQF&#10;yu+V4uT+C0iM620KmDvPt1mU3ABsKfCXSmxUWAB7OmBnBSv1luraebFtn+2w4bW39qAZweyviel8&#10;PiY0EQ8u3UNj/gvU3CjB/T23cJ6u6dauK2h4xP97qRQ3Fh/Fsy0Xkb//KvYt20u4MgmJJgUwVSO8&#10;1gwfb2OTDcBqdCKwXb9SuBglVgOVaWk2bTKW+tpbdzVg/RvzYQKlO/57MZ3rlTwRO5aextpl+3H1&#10;bgGu3S9ACK/xN//S7ZN9tgd1SIHNrVmYB9sNWHbYubANsIcmXXDfAplwKw82IDO4NX3EEkc6ATUC&#10;yzoHB6YiIbo/UhMGIT15KAbnTMaWlQfw+HIJbp56jhNbb+HmyQKqcjOe3K3EpdOPWO5f4V3nX/D/&#10;AuysVOecLJfZAAAAAElFTkSuQmCC"/>
  <p:tag name="ISPRING_PRESENTERDATA_1" val="R2nDoW8gdmnDqm46IEhV4buyTkggTkfhu4xDIERJ4buETQ==|U8agTiBUSU5ILCBUSOG7plkgVElOSA==|U29udHJhbmduaG9AZ21haWwuY29tIA==||ezMxOTFBNDYyLTlEQjQtNDc1Ny04RjJELTFDN0I5NEUyOUJDMn0=|VHLGsOG7nW5nIFRIQ1MgVHLhuqduIFF1w70gQ8OhcCAKxJDhu4thIGNo4buJOiA3OS8xIEPDoWNo&#10;IE3huqFuZyBUaMOhbmcgOCwgS2h1w6ogVHJ1bmcsIEPhuqltIEzhu4csIMSQw6AgTuG6tW5nLg==|SVNQUklOR19QUkVTRU5URVJfUEhPVE9fMQ==|MA==|||MDg1NS4yNDAuMTU3"/>
  <p:tag name="ISPRING_PRESENTER_PHOTO_2" val="png|iVBORw0KGgoAAAANSUhEUgAAAMwAAAFACAYAAADwJ5PlAAAAAXNSR0IArs4c6QAAAARnQU1BAACx&#10;jwv8YQUAAAAJcEhZcwAADsMAAA7DAcdvqGQAAP+lSURBVHhe7P11mFXXuu0LryQ45e7uc5Z7FYVD&#10;sAgJSUhC3I0oIYK7U5Q7VRQU7m4hnhCH4O4OyZJ9zr7fufdpX2t9VCWsdXOes7l7SZI1/3ifMeeY&#10;Pkf/9fa2rn+4qegyHOEIR/zXwgGMIxxxA+EAxhGOuIFwAOMIR9xAOIBxhCNuIBzAOMIRNxAOYBzh&#10;iBsIBzCOcMQNhAMYRzjiBsIBjCMccQPhAMYRjriBcADjCEfcQDiAcYQjbiAcwDjCETcQDmAc4Ygb&#10;CAcwjnDEDYQDGEc44gbCAYwjHHED4QDGEY64gXAA4whH3EA4gHGEI24gHMA4whE3EA5gHOGIGwgH&#10;MI5wxA2EAxhHOOIGwgGMIxxxA+EAxhGOuIFwAOMIR9xAOIBxhCNuIBzAOMIRNxAOYBzhiBsIBzCO&#10;cMQNhAMYRzjiBsIBjCMccQPhAMYRjriBcADjCEfcQDiAcYQjbiAcwDjCETcQDmAc4YgbCAcwjnDE&#10;DYQDGEc44gbCAYwjHHED4QDGEY64gXAA4whH3EA4gHGEI24gHMA4whE3EA5gHOGIGwgHMI5wxA2E&#10;AxhHOOIGwgGMIxxxA+EAxhGOuIFwAOMIR9xAOID5DcfNv3DOEf/YcADjCEfcQDiA+SeHVKFFGcxx&#10;zqUbi+bXKv5Q/PNtR/xzwgHMPzn+P0FyXdxSeAmtGDe3nPub93fEPzYcwPyjY85fx81zruDm2Yqr&#10;jGu4hcdbCq1ztxTydhGPfN1fhV6j5+hxvqaVeS7fq/CCBY0Dnn9aOID5R8f1BZpxMwv6LXNY8OcQ&#10;Fh0JyM0tITD4mpuL+Ly/Cp2znvPza/TeF/9f728+o+WzHfF3Dwcwf+/4hQKssAq9FVKNm4suMi78&#10;VdxSfJGPXUSr6+IWAqNzir9+Pt+zmOAomt/3lz5Xcf1n/+J3dsR/ORzA/B3jDzr+UkGlObfiCiG4&#10;hNYs/G14vg3PtSm+hLYMcyy5gnY8115RorDutzVxBW2Lrv70mtY86r0s+P46rv8O14d5zBH/rXAA&#10;8/cKFcpCpUhSgp8Lrwp0KxMs3CUWGO14uz0BaF9yFR1+imvoyHPOhMSF911Lr8Kl9AqcSnmetzvy&#10;2KH0Bz7Pel274qsGpNZ8jeV1pDb0Rc2pW8vn/y00v/jdHfFfDgcw/824+boWq5vnKFUSMISD9w0k&#10;Ug+pBQu2gFCBdyq9DLeyy/BUlF+CV8Vl+FReg2/lFRN+lVfhX6HjJfgzfMv1vMtwL78C1zICVXaV&#10;YAkivd/ln1RI6iM4f4Ll+tstwLTEdc9xxH89HMD8d4IFT8CoqdcUPnqQmxnyHm0Ii6Ukl9GRkDiz&#10;cLuVEY7Ky/CvuoKQqkuIqDyPqKpziKs5D3vteSTOPY+kOh5rzsJec4bndDxrHo+uu4KI6qsIq72G&#10;oOorBOkqPMqvEaBmJTLKw7TNgGPBatJAfq+f0ra/gcac0/d2xH85HMD8f4nrC911Bc8y7Eq7LP/R&#10;kbW/k0Apv4rQmstIaTiH3LqjSJ/zDVJnfo6MmZ8ie9YnyJ/2HvLHrkHBhNXoOWs7+pV9jp6ln6NX&#10;xTfoU7sXPev24tbGw+g/7yi6ln6DvKIvkFdzFHYCFlF70cDnR2WSAjkrfaOStWO0YYrWhsfW/E6t&#10;mCoqBI/VxG19/z/o2PK7HPF/DAcwNxIqXIVXGfQIvH2L+lUIh0BpzcdlzJV6dZD/KP8BAVSE6IZL&#10;VI4zSCvZjfwpW9Bz5Hz0G1GPeyYvxj0TmzBwTB36vjIDPZ94F/1fGIU7X5+KwWPr8HT5ejxduRXP&#10;132AJ6u24eGSdRgyfTm6Pz8V+U9PRJ+xi3Bb5U50r9mHjNLdSCk/QHU6gxgqUWj1D1Sxa/CosNI2&#10;wSO1a11Ej0OIBHUrQcPf8oc5VxzQ3EA4gPmvhgpVMzDqQLSadS3P0I5pWLtm4+5ScQ0+TLmi6y4h&#10;t/4EehZ9iF6jG5H/7CTCMBODX5mEwc+NxoAHXkKP2x9Bp373o999T+GR597A06+9iyHPvYb7nh2G&#10;EcUNGF+9BK9NLsUTwyfh4VdG4Y6HXkR294FI7dQf+bc/jB6PvomuT4xD/lMT0fX1UvSdRIUqeh/5&#10;VKa08r2IKTuOoMoLVDiqHX1T++ILaC1PpZTRKI5+13W/zQHO/zEcwPxX4roCZToPTYtUS6vXZXRg&#10;re1U+gN8adSj6UVymHZ1nbkDBa9XIvP+4eh69zPI63k38nrfh4z8/sjI6o7kpGwkJqQgMyMfebnd&#10;0blTDwy47S707XsH7rlvCAYNfhhDHnkKg+9/FLfeege6drkVeTldYEvIRHJiDrIyC9CpU08UdO2P&#10;zn0HIbfv/Ui/7RFk3Pcy7IPfRvxjk2B/vR5JEzbDXn6IvucynMvpq0wjAdM0xs+dotf9xut/tyP+&#10;X+EA5v8ULaAwVCOrI7EVgVE/igy9M2tuL9bgwRUXkFF9DD2KP0f3t+eiYMgbSO0yEBk5vZCT2Rkp&#10;yTlItKXBFp+CeIaNsCTaU2GPT4UtNgUpiemMNGSlZaNLXmfkZuYgNz0P2QQqm8ectHzY49KQlJCB&#10;9OQ8pBKajNROyEzJR2pSLjJTC5Cb2xu53e6APbc/krvehZQBjyHtoRHIf6cJ2bN3IrHmFIKrr8Cj&#10;zPJYrZii3WLAsaD5CZzrQXLEX4UDmP9dNINyU6HC6udobUIdjVdZ4NRCdQV+FecRU3USnSr2oefE&#10;Fch84A3YOt+BxMxuSErORbItE4nx6YhnYY+LSURcZLyJhBg74mMTCUEy7LFJSIpPRhLvp8QlIt2e&#10;jMykdGQkZxKETGQx0u1psMfwebHJSIxOREJUEl+fAntCGtJSspGWnEVw0pGYmIEk3k/NKEBqfj+k&#10;934QGXc+h8xHRqHTyEXIKvmW3/cMIb9kWtb0W5RWCpyb+PtMisbfa4Fz3f/hCBMOYP530QzM9WlL&#10;KxYqtTypFcqL6VdI5VmkVB5G/8qv0Ov1ciT3fgDxrOltrPHtVIIEFu6EmGTEsYDHRdsRG2VDrICJ&#10;iEN0WAzCgyNNxITHIT4qgTAkIS0uFYlRdmQnZ6B7XgHyM7PRKSsXeRmEL46A8L1skTbCk8zUjOmZ&#10;LdUAGBYSgaiIGELJxxL0GAFLyUVSRjckZ/dAWtc7kHTbE0h5fDwyx61DStVR+JWdYyop+KWYTDHp&#10;baSgP1UWc67yvxBIv/D//JuGA5hfChWWQqvH/hZj7Jt76Jn/dyy7Bl+mYNFlx5BXvgv9Z29Fp8dG&#10;ICG7J+zJrNlTspDAlCuSUIQFRSI0IByBPsEI8A5EsF8IQvxCER4YjrDAMESGRBGWWESFxiCWz08g&#10;UCmELNueju6E5O7evTGwZ08M6NYD3bPzkcXzKXFJSCRYNqpNNF8bwfcwr+drBaWAscXxSIhiwm1U&#10;Iaob4U1OyTHg2PNvhX3Ak+g0egmy604goPISXJlWqtFCw200bEf9SDcbpVEL2t/8N//m4QCmJQjJ&#10;9WPBjKIwbjHjt6QqLFjM/QOqziOZKVjPkq/Q5+1apN76CBLSuiCRviI+IRXhrOl9PP3g7eEPf69A&#10;BBIUQRLqH8pjMAK9AhDiG4JwghQaIGiiqTaxPwGTzvfokpGDB/rfhreefBovPvAA7u/bD4N69UEX&#10;+pt0G1OxKMHAICzxEbGEIwGx4QkENIYRZT4rPDACkcExfP84RFDBYqJtSLClw5aah8TcPsi4Zyj6&#10;ztiMvIbTCK04Cw9WAu2pNuq3acXfb5rMWVGYJmcF/wuHp3EA89ezFgWK5pnwtlEXFpo2BEZ9K4Il&#10;tPoyMqoOotvkdcilJ7Dn347kpHwkJ2QytYqFn2cgfN18DCDRIaz1WfPHEIhIKo1UJSKIaZMUgYVa&#10;58IIjZQmJiIaiTEJyKHx75XbCYNv7Ythjz+BwnfexcjnnsXzgwdjcN++uDU7F1kJls+xywMZPxRN&#10;2KLMMSEqDnFRVKzwSEJImAhSElUnOdaOlHj5JKZ0diqgPQfRSQVIGfAEBkxchq4VuxBfew5elfqt&#10;6k+i2phUVKBcMf9JCzT/7uEApuW2gUV5vAoGbys9YXQgLBr3FV57EflV+9B1xHzY+j6KmOROSKFH&#10;sMenIdCPaRdVQxDIm0SEEAYCEuwb/JOaRIVGW56F0EhZgvQYlSAqLBKpCXZ0zczBnV174qm778Gb&#10;hGXKq6+gcvxozBg+DCOffx6P33U3+uXloSA5jdDQo8Qm0B8lEJAYAkIYQ8IQEcrPiVR6FkeIYhFt&#10;gI2FnQqTwucKNEGTYktDSlI2EpLykNr9HuQ9NRF5E9cjo+4UFdRSGnXCKj1TY4fCANMS1/1//27x&#10;bw+MSTOaC4I1zKV5PJgGTDLcy68isuYicst2odubVbB3uwdJaQVIIyzRrOEDfIJY6K2USp4kkGlX&#10;cEAoIoItfxLLiI+I5335mTCEBoUjJJAKRAVIiI5HWnwiOqVkUD3ycE+PXnjyjoF495mnMPm1oSgb&#10;/TZmv/Mm1eZxPHzbbRhQ0JneJhv5KelIj7cjiRAkCJjQCKZiBJTvL98Uw+8THWp5I9OgQIjjmSrG&#10;hUYacOOY+iXGETp7JuyJOYhN7Yz4Wx9G3tsLkFN3HIE1V9Gh9Bp9jfprLKUx49Gkvmo1vO7/+3cL&#10;BzCCRIXAwCLPYg2Zb1GWqNoLyJn1KTKemISETgORSL+SxILm7xsOf78wFj56DxZ8KYtCKVesAFJh&#10;DWbh5O0wFmSZ/iCqTbAvAWMBt/M1KbE2GvxUFKRlGhgG974VT981EK88+ACGDrkfo194lmrzKJ67&#10;5x481G8AbuvchcBkoXN6JjKpSikxcUiMJjTyKPys6EAqm28YFU3+JYKQhiM6PJrARvO58fRHybBH&#10;0e+EEmamigLZnpCCJKpNXGoBorveh8wX56Cgci9Caq41NzurIcAazHnTHGtqtAab/rsqjcP0Kz9X&#10;KPUgJFbP/RU4l1FZ6q4gp/AL2B8ahfjs/khO7ISE2DT4+9DAM82KZWFV6pNAdbHRVMcrWCBj6FHC&#10;fUIQRE8T6BEAH1cf+Hn4UQFCEE2/YVd6xJQqy5aMvNR0pmNZuLNbNzx2x5144s47MKRPH9zdtSuG&#10;PjAETw4ciCH9+uK+W3tjcL9+6EOwCtLSkZucigxbIlLpZZIi7SbtiuPnhvkEw9/dFz5uXgj08aeX&#10;spTFHhFDPxOPjDg7Mu1JTOniCU4E1YjgxCcjITED8Wn5iOvUH0mPM0WjokbN1Vi05slrphHA6qsx&#10;o7P5n2kcmnXuuv/zdx7/3sColuRFV3+D1EUdk2o6dmaECJbSb5H0wCjY8m43rWBRNNFB/uGm09Ae&#10;k8jCz3SLgNjVnMv0zCgMU54Q7yAEuvsj0DMAAQTG38OfBZNpEQtpAmt6Gfw0qUtiKnJT09CNadaA&#10;Tp1xd4+e6J+fjz7Z2eibk8sUrTcG9bwVffM7oU+nTujNxwZ074HuuXnIZVqWQz+TkUhPEqfm6AQk&#10;E4hYAhDBtMzbzQfuTp7w6OjBz/el6oQwPYygGkXw82ORTIXKsKVQceIRye8cye+vVj57Sh7i1Jjx&#10;6DgUlH6DWP4PGgGt4TRtjdIQGP5vRmU0CNUBzL9JGFhYUzbXkq2oLJqIpdmPAVVXkVtzHPbHpyA2&#10;jzVuaidEKLViypPCQqX83/TWU1FsrOF1FCxKvWTy1ZQc4BVobqvFLJa1f2yk4Irl8+N+qulTWcjT&#10;qRJZtiR0ZlrWNSMTXdLTUZCSwkhDV6ZeXdJz0Ck1C/lpGQauHKpLHp+bl5phjHxidAzfMxq2yEgk&#10;RkXBxu8ZExhNlSM4hNvHzRfuzh4Md/h5+SDcPxBx4ZH8znGmESCT0KTGJVFtmNbRbyXFpTFNy0ZC&#10;bh8kPfguCuZ8hRgqTbsyjXi+RqWxgLG8X/P/+Lf/7e84/j2BaYblemA0K7JDySX4VlxF9rzTyHi1&#10;GnEFdyMhrTOCWZjCQukBbFlIUgchYbFpGEt8ioElNjLO9HsIECmKCmmgT5DpDxEsUYQpkmmRjL6d&#10;0MiA28KsAi7TnqaCm5BIj5GIDJr5jFgGVSPHrvOEirczmb6l876UISmeqZieR+iSIglMWATiQ8MJ&#10;jfplqGQs+PIo0fRTYQGhhNcP/p5+8KXSSPlC+d2i+fn6LumENseexjSNKRmhjg2PQWJCOmIS0hCd&#10;3QOJ971BaHYi0qRnSlkJjPwMwzQ7O4D5/YZVKzKFkGcRLObcNdPXIljU15I8/xoyx6xEbPcHkJDa&#10;GWHhCYgIiUVKUiZ9SiJsSsEIi42FXDCo09CkYX4hJvXxdPIw4KiPJYbGX03NETTgKrjhQaGs9YMQ&#10;G8j0KDgE8WH0QUyh7AQuiZEcw9SKkcw0yR4RwRRLZj2G55lCsWDbeFQDg/ySGg0SCEuCCj6NfXRQ&#10;GOL4fjG8rxY7o3iB4QbUsMBQAhOAYPqbII9Acwzh95H5txMSAZtB+DOYItqpgDGCxpZOX5OJuPTu&#10;SH3gXaan3yGoVusKWE3OZkan+T+vWv+pbhdbIP3t//57in87YKwhH9bF1rAXTfxS87Hm2cfNo7rM&#10;/BhRt70IOwtKRITd+JYkW5oZAybfksj0RWmYNfREzcnxpgXMl6ri4eSGIN4O9Q1FVDCNv3rz/dRq&#10;FUZg1ELGwsoIoRkP8fNDmH+AKeAxBCqBhTc2OIwgxLGmp6cIIVgRgo4gEJ64CD6PESs4qFSmw5J+&#10;JDwoiECqGZtwBKvfJ5DfIQgJ/F6RVD31BamJ2wDt7odgPqYhOuoTigyg6VdrGX9HKiuBVCpcpj0V&#10;KawYYsPjkZyoTs5sxGf1QtIj45FRcQCBNWpBVEOANa9G66SZSXX6Xx3A/M5CqiJYjLpoBuIl41va&#10;MdUIrPsj8ioPwE6TrxaxmLgMREcnIY3KkkBTbwZHxicbWBSmP4PQKPWSwXZr7wY/FkhBYnrx/cNM&#10;Ta5aPpCFVumQSY28A+DL9Mjfm4XXj+lRAAHzC0CkPwu7ty+ilbrRYwT7872Cmdbx8bCAAESFhBBC&#10;wke1CAsKoXIIEqV9/vRM/vysIAOlzH0g31+KFsv0LIjnpXjRBENHKY05x3Qxgt9VTdDRwdFIZMWQ&#10;HG9Dhi0VWUzJ7FFWpZCckgV7Ug6SOt2GlOeKkFl7HF7V1iBUTXHQ0CGltS2K/Yv/++8o/m2A0Zgo&#10;henN11GzJJlaaPKXd8UVZNSdQfLzZYjPG4iY+GxEx6Zak7yoKhrjJWVRKB1TuiPFkbJ4unjCraMr&#10;vJy9DCwtyqJaXtD4ewUYoPzM0RtuVCHd96fXCea5IB9LnUJ4O9DT1wyhCWfKFuDtRaAIlU8AFYsA&#10;BPoRniB48j0CpFI076GBgXyeN/w8vOHl4k01CUGoN8HzCoIf31MdpUoN5avkp/S9BYo/v7efpz8/&#10;O9h4r8jASMQxfdRwmzRWCln0NGka7czfblQ1OReJKYxu9yHrzSbYG87CrfSaGTKkDl5r5iaVpSU1&#10;+x3H7x4YM1ZMoQtq1IUXtXllF42b0vpftobLSBm5CnE9HmXeXoDIcBYSpmFJcZp7YqfRTrF8CwuU&#10;Cp0i1C8UXq4+cO/oTnVxRQQLXhSVRePEAlj4VXgDCY2adn3UL8Jw43N93H3gzdf5Uo0CqTg+BEC3&#10;BZD6alTAldb5enoRDD3mQWD8WcA9qWZ+BM7FUitPtcT5UzF8+RwfA6yXszeCvJj2MTz4ue70U2q5&#10;8yccAkSwRDL1k38x5/i5+h1xobEm4sPoo6ITmJ7ZCAw9TVIG7ycinv9DUhKVJqUA9n5PIGPKVsTU&#10;/wCX4gtUGlVAV4xqm7lDqox+4Tr8XuLfJyXThTTqQmDM1GJraaLguivILP0asXe/iti0HoiMSqVn&#10;obJoYhdhETRKxdQaphQljoZcKuDLQu/t6s2C6WFqaqmJPEOgCixTMPkED2fPZgVyN7d19GbN78XX&#10;ebp6EQpvuDu7Gpg8eU7nQ/xDrKZgKpGvF4F0dmPh1md5mqOXqyufS/BcCZsrYdH7ERRPJy+4d3Dn&#10;bQ/TrC0oBYwfoRIoem+pnRkhzXTSNFQQanWq6rur11+NGDFB4UiMiDVNzumJqUhnxZEQY00dSEnN&#10;Q0JWdyTe+xYyir9BQJ2a4rWwhlrOBE3z//xL///vJP49gFHt1xwtRr9tyTV4lV9Gav0J2J8vRGxm&#10;H4TFpCM2PhO2OE0bTrQUptnky+DHMzULZ4HypzL4GaXwQpAv/QBrafkWeRbV2joKEMGhgu/criNr&#10;eD+4qkCzgKrw6rwXYfJgARcw1vN9TJqnxwWXr7s/n6fX6Hm87+FDAN3Naz2Zgnm5eBlgW17r1tGN&#10;n+FiVMyPXsVDj/MxAeNL9VLIc7XMw1ErXhi/ews0CfQxGrUQExQBW3gMkuPsyErMQEpCMlU1kipr&#10;Q2ZWAdLybkfqMzNgqzsJ1/Jrpg/L8jIy/w5gftPxt2PFWjGF6MCjll+NmnsJ2RPXI7rbEETE5yCK&#10;Rt8WyxqVtak91v6Tb1EKJtOveSvK/1WrGzBYQyu9MSOQqTrq0VcrlDcLswqqwrmdc3Mhts55unnB&#10;jaohL+NBMHROwAgCHaUCnizo7h3odZhmuRGylvTKPI+QuRIM+SFPFw9z3q2jB6EiHC6Es6OzeY5S&#10;MAHlzsf0uhaVETT6DH1n+S3TGEA19ORnCHqZ/cRIG2JDIpmiRSMtNtmkZqm2ZNgi45DO1Cy7Uy+k&#10;3foI0sesQxhVpkPJRTOyW97QtJKZ4y9fj996/K6BESBKE6wtJngRCYumGcvoe1ZeRXbNYSQ++C6i&#10;UrrT5KfDHs+IobFnOiJVkW+JZeERQDL5mgAmj6B0R2mYJoiZZluqTpBfENUhwPgLU9gJRoe2HdCh&#10;TcdmeFio3b2YTnnApaMrXKgYLizwLlQQ9cSr4UApnvyMVEWQefFxKY166d2cmIo1K4Zze2eCpzSP&#10;KkVQXAiQC0Hx4fs7d3CCM32OUj41BLi0dzNQCRgpn+DxohopNdMQGqmNxsNpYpsUT6Ork7R2gBo7&#10;+Js10lmwZKakI4WpqWkYyOqE9E63If3hccio2AeXKg3SlHpftP57BzC/zbBSg+YmTy0SzguqHn0t&#10;2xoz9wpyRy1FdMFdiLblI5GpWHy0pSiCpeUoWGysdcNZsIIJhZ9p4fI381mUXoUwlbHmt1B5jIqw&#10;cLPwO7d3Qvt2HdCxrZNJzaQIHgRA6ZWbgYUFnwXemYXdnedcO7DAExh5Gef2LizohILPc+Z7uTEN&#10;0+PuHXi7Pd+bKZ6Hsws/h2AQIFcendp3oPL5wJWvdWrnZKAL4PdUo0THts6mQUEGX0dB91MjgEYE&#10;BEcjgabfl5Bp4GYigTELbUTYYItOQHxkDFUmBRn2NKRqLo49BVlZXZHc/T5kD29CVN0ldGSKa9YF&#10;kI/5m+vwe4rfd0qmmq45NM9F6Vjb0kvwrbqG7KqDsN/zOmJSuiCRwCRRYWyxVrNxIhVGwOi2IiYk&#10;BkEsXIH0K4Ge1hgxpWUy10EshJo8JiCsAk8QmF51ZIFvR3VRgfZ1UyGV13A3EEgRnFmgXQiCi1Iz&#10;N08WeGfrOQKGaqL7StNcCIMzQyC4Ex6Fa3u9L1+nVIxpm5TGmZD4ONMf0fy7tONz+f6+/Gx9JxdC&#10;pu+hpu5AryDjWfRaKU5EQCRiAmMQw6ONauLd0ROh3iFIZuWRHE0PR9+WSi+jwZ05SZnIYnpm1lNL&#10;zkZGbm+k3fMacou/gmfVD2akt1kPoPm//z16mX8LYMwEKKkLgXEqu4K4+itIe2c+IvNuQ0xiHoHJ&#10;osFNN61hWmBCkLQMrFQqJq8SRK+iNCzEU9AEGA+jpuTwwDDW2jLtTIFcfZk6eaMjfUc7KktHpmT+&#10;rNE9WQg9WIClPG5UCgHjZKBhakYoXKk8HQmBq1Iz1vKuBKAjUytXPt9TvoSK4sz3c2WqpXDic5WC&#10;udF3uBEQD8La0dx3hw9VRj7Gia/14ueqNc+dsDgTIiljqHr8Pf1M+qXvbfpnmJqFEqRoppZKwQKo&#10;MtH0OOr9T9H0ZsKSFm9HenwK8lKzkZ6ciTRbBnKyeiKl2z3IG1aPyLoLZuDqLVq/+ad+md9fava7&#10;B8aal64V7dXvcgne1deQVbYHUQNfR0RyZyQkZpuVJJPlX7Q+GJXFDK4kLJozH8QCprRLxjhI47EY&#10;Ae4094RIc/Rl+tV0LEPtYQorCz9Tpzat25mCr2ZdV6ZFSsOcCIsTvYkL76tAd2DBFjwCowNTOONr&#10;CI2OHfk8VwLgxdtKx6Qy8iaKDoRJgOh5Hage7vIx5v3pgzx8+Bg/g99JoKj1TB7Glb5KnxXoE4gA&#10;pmMB3v70TFQZ+jKz3gCVMoK/SalZTEAEophmyvin8f9IjkpAekKSGdWs0c15qVlMz9KRkZKHzJx+&#10;SLn7DaSW74VXJdMy0wrZ3C/jAOY3FM0XzALGmjmo1fSjpC5vNyEydyBibblm9qQZM6WBlYQkJiLO&#10;tIjptlIW02QcHGXMvpqSg5mGtZzXtGNv1tYeLLDyHjLwAqEdvYvCnTW/F2tx+RQVaGf6jo58XEA5&#10;sVB3dHI2UKjVqwNVw1nP4X2FnuPGgu4uJZIqSWkMMHw9YRE0zs56H6mUgPSkStG7CB6+TuC5Kt1j&#10;iiiYFe2Z1vkSliCqSaAaKOi51Nyt3v6owEiEewcjLijapGexVJ3YYClONEFhahoVT1VJRjqByU5K&#10;Ry6VJtWegezMbkZl0kcsMTsJaI0zAfPT+ma/dG1+w/H7BKaldhMwDF28Nup3qbyK9MpDiLvvbcQk&#10;dUJ8Qg4SEzNhZ80pNYmJiEUkUxIbjb6akP2oJJFBUUy9Ik3rlZ+nr0ln1Cmp1iUz6JIplxdTGKVT&#10;KqjOVIb2bTqgPVMoAaN0SY8Zg+9iFXAn1vZOzQVfIKlgd2DaJYUwSkEwOhISVz7HzSgS0zDBwfMG&#10;HN7Wa3WUXxJgrjzfgZBajQiEl5/nxs+TMqkjVMA48XkCO1QpJv2MUjS1pGlsmTpdIzRQ1Icqo2Z0&#10;jWQO13TrCDMY1BatuTyxBhpNq85PzUQm/UwKFTo9vy+Sh4xAUtkhuJb9YLWY0ctY1+AXrs9vOH53&#10;wLQYToVyafVAt+XF00J1EXWXkT1+I6K6PoB4ex6S6F/scSlWD354vFnMIkY93vIthCKYhUfLJeko&#10;MIL9g82iF5qeHMYC5ssCp6Zlb8LkrLSHPsapLf0Fa3JnNS0z7TFAMD0yoFBhpCJOarlqVhgVePkY&#10;FXY1FCiV0vOdmWpJYVwIkVTISb6G7yHwDFAERkejSgYi65yUR61uHky3lBK68nGlZQJG/khN2PJg&#10;arhQA4YHfU4A72v8mzoxg7wCEBMaAVsEITHzbJSahSA1XpPVopGWkGiAydVs0RR6GapMZnYPpPZ9&#10;DFkTtiCo6qqZtWo2uG2usP72Gv2W43eoMGpGVt+Lajl1VFozKZ3LryGh5jRSHp+MmPTeSErOQ4oW&#10;touymWEhWmkl1ozQTTApSgBr4MhgDbOPJjyhprPPLJ1EkxyuXn2e04qWOu/u7M1C6msKt5qT5RfU&#10;5OzD9MfU/gKJj3WQWsiAEwR5FKmBMf9K06gwUhk3NTsTGKtvRTBJRRSW8li39TpLrawUzoLJicf2&#10;+nyNBiAceh/13UhFfJgatgDjw6NmhAb7hMHHxceAoyZnhS/VMjIoFPaISCRJWQhNQpg1OS0plt6O&#10;IOUkpSJHwCSlITtZ6zlnIr3gdqQ/NwdxVWfRoVSe0aq8TKexjj9dn992/G5TMtPDz1RMTclSF7/q&#10;q0gt3o3YPk8jMb0bEu1ZsGntYwKiVV7McBGCE0VF0RwWGX3BoqWKpDbWOmLWeaVrAkZhet+dfeDp&#10;JnNPVVCa1E49+/Q2LoSINbgbgerQXi1fUhumRlSYDupr6chUrbnAu5gGAaZhVAQ1CiiNk+K4Mq1y&#10;MUoiKJrNPoGwoLHOm2Zo3nalqiiVk5K5akQBgfEWMARWQ2XcCbEbP9+TkPh5aEhPBPzdgxDA2xoD&#10;J/OvQZlBXr40/2EEJgpxIaFIjtYKOKEERkNnIpFGtclLSUcegclNyUCyPR2paV2RNGgY/+M9cK/U&#10;WD2tk/D7G1/2+wNGKUAzMLfM0QZC2jrvCuLrLyFn5FLE5A1EWlqBWYAvPirJDDjUCF4NfwnXMkX+&#10;4QhhCiYVERiaXhzky9qXKYsA0WQsQdSyZrJREg8WRsGhligqh/pT/JXuuDAlc/JheuTHAi1lYSHm&#10;801Kxue6OlFJ+FzTIEA4BIxuGxPPwi5g3DUygEDIu5g0rsW7NHsaHVt8jbu7PsNSGjfjn5iK8X3U&#10;1Ky00dc7hCD60ccE8ZwmsoUh2FsDSQNN/4wWIAzyCzTAxAWHIZHAJISHIykqGomMuLBIk5pppmiO&#10;YFFoi46kLEKTg+SeQ5A3aiXCay/Qx1w16bAZ7Np8TX7xev3G4vfnYZgCmF59RmteJM150f4tGTVH&#10;Yb/7FcRn9DR7tSTIu0QlGmXRuCozHozKEuQdzAgxYMjbaGRvoI8GV8bynGY7xpoQMKq11YvvT3A8&#10;3TS4kgBQRZSm+XkIGD8WfF8DjGCxgiB08CAcasWyFEYplNRJrVzqk7EgoloQEPfmTk1BYWAyj1k+&#10;p+V5SvGUbpk+nObPceP38fUMoboQaMLiSWh8+T3ded7LXaMSmIYRmDCpjIdSyyDjy9T7r87OWFYe&#10;WoVG06PjqDYZNjuiA0OZkgmiSCpQJPKTM5DHlCwvKZdeJhMpOb3Q6bFxSKo+bub/t6aP+XmujAOY&#10;X2dor/yiC9YwGKZk7UquIajuR2TM+gxRne9lOlaABJpWrXKvgh8SoAGUmj4sUBjNTcZW87LNpGVh&#10;AWopskGrSMrj6NgCjFQniIXO3SUAbu294MvUTMrjwdTHg77GlQVW4KgQuzA1U0omYJyd1JKlJmD6&#10;CrVqyaOYVjKCwDRKEAgQPaYmZldXAWPBosc8mAqa5/I9XPl8T3oUHeWlnDoIHj/4eBEYfh9vplk+&#10;3oEmvBleHtZ3VGOGFDWQFYSA0UKDGl+mVrUwVh42/gdaYTOWaVkS07IUepiowGCqTDyig0OQkWA3&#10;ixDmJtH4p2YhJS0fObc/i/TCr+BV+YNZlskM+9d1+QkYKs711+s3Fr/DlEzAaHiGevYvw4n+JWHe&#10;ZaS/NR8JeQOoLtmwxSebPVpUONTyFcw0RF5ErUVBLESWutiQQAUKD9LgRC2pxILDoyCKMOPKLNOv&#10;WtnPK5RQqJ+GRto7lCBJXegdmKq50S94uQWwMPsYaFypOD/Do3MEy53+h89XmmbUgWlbi4pIEazb&#10;VCTCZr3W0wDjzoL9c1gwulNNlP7pdb78LQLE08MPAVIO3vanHxNAAfzumoRmfFlAmPktAsaMi2tu&#10;ctYYs7T4JJOOKTVLi7dRbVoaAOJgj4xGp1QCQz+TnZaFtNQ8pHa7G1ljVyO8TpvREphm8y9gLB/j&#10;AObXFc0XRquaqLNSu4Rl1Z9E6iPjzK5gWkIoPoLKQVhCWVi0JrFWiFQHnjokQ1njRgTFUFG0EEQi&#10;okO1FKwFi9lWgker5UyDLsON1/FnDe3DtCbMP8LU2EqBfFkYvQmgoPHxslIhFXYdBYrCrUWBCIxR&#10;G4YKv7lvwBEIesxSI3eqhoDTeU/ByKOXUj/6ETeqmCcNvCfv6731HgImiEDrPVuACSQQflRTP5p8&#10;qalCv0GwCB61BCo9FTTqg9JEMimLPTIS6VriKZoqGxphVs6MoNpk2tPQKS0buQQnOz0fyZk90enF&#10;YiTVnjGLmptOzL8y/g5gflXx08J8SscIjE/1NWQXf43kfk8xHeuCWAITHRZnpu5qcQoNnlQHpEYi&#10;BxEcFRalalIY7bkSG0GTS1WxzjEdC2NBIVBBzP91VLomD6OI1OJ5zP39PZnWBUTBj+f8mOb50QOp&#10;gAsYT9bcLargQbDcqT5enkHmMRVyb6ZGAkEAuCnNc5X6KN3yI4DBvG8B5yUV4/OVdvl4hROWUJr6&#10;CPNeLZ8hYEKolt70VFIWRWAgfzeh8BUw5rdroY1wA4t1DDeVhM5r6E8iAUmnssjLaExZapzNLOuU&#10;HJOA0MAgxIXHUmVyjdJ0yshHSlI+8ga9iozyPWZH6ba6FgTGTK8w4QDm1xW8ONoQSLMqtfp8ZP1V&#10;ZIxcDlv+nUwZ8s2GrJGhMQYSdUKajY6YlmnkcaCXVnEJIyTyL1IVpWVaMUaL9VnqEkEoQv0jER4Q&#10;jchAAaMV+7VyvgpajBmQKQ+kjY1Uk4dojr9vGGv3YBbmYBZepkRM4aQGHoRIIPkSKAGgAu7pHmAU&#10;w91V6kQv5MbnMdxdgwhepDm6u+q59FB8X28aez8fguIRQhWJNHD6EWa93ofKJ2Xxo3q0qIu/fi8V&#10;JcCkX+HNaViE+V1hAZH8H8IQGRzH/ySU58KMomRqDWf6ltQ4BuHRWmgy/8nxhMY/iB4mncBk0c/k&#10;ISslD0kFg5AzbQf8qpWWWWpvLW+lCu1vrtdvLH5fwDTXYq2am5M7lF5Bcv15pD0zB7acfkjjxYyJ&#10;jG9OQZSzays9DaS0Vm+xUrIwKom1w1ccgUmMSjJeJj7GWlpJ63Wp/yI80AImKiAWkQHqp4g1Axdj&#10;Q7TrFwtfMAslwQlnbW2gUapGfyM1UHh7EiLCo10AAv2jeV8FPYLnwkzhF1A6p+d6eQiMML5fdPNt&#10;vSbWACRVCfCjUSeEAUwJ/QhSoHleKJ/HioDnggiE4G1JxwL5G9VQER4YSzDox3yt3coi+D312yL5&#10;W+Tvovl7taWGBlxm2VOQbU825l+eRg0BKYQoIigYSVGx6JaZj4LUHOQwEtJ7Ie/tRYips9Z8s7bM&#10;oPJrLWZdo1+6dr+R+N0A85OxNOoi/3IFbuVXkV6+FykDX0cqc+tEW6YZ/qL0qmU9Mc2Tb/EwUh01&#10;CSdEWZ2ZaVSjRHoZG6Ex+73otYQimIVchaoFmLhQG+KZvtkIUyIh0/MimPaFMmWL5PkQHgNZMBX+&#10;vgIp2hR2FeyQoITmwq/HYwmABYFCz2kJCwy9jimgr97HCp0LIrA/H/U+1vM8PWjeqTYhTBODBAlD&#10;0AjkUH738ECNaoinskSb36UFPszvDI8zlYPm/CfGaJnaVLOcbJfkLLO0rIDRms52reUcGYUI/0Cz&#10;3nNBWg46ZWYjmalvzhMTkFl30iyQaFaWkXdp9jK/dP1+K/G7AKYFFoXZ38X4lytmoljitA+Q0vMR&#10;ZGR2hi0h1aRVauHS2CqND5PCBHjTH7hZq6ooTEoWFoNsFpRkDZdh4ddrYkOZgrAGDiIwSskiGFFB&#10;cYgJkbfRXi02pBCuOEISRXCiw5nKqaWNQIWyYEbyeSGq1fkaf9bqAX5M6ULsCOV5FfjgwLhmMGIM&#10;DIH+MT/BogginAJOYOhx3Rdkel0w39+6rSOVgimWL9OrQH7fUKWRUlUCE0LlC6aHCaOiKJ1U+hUd&#10;yu8WFGsaOqQyqlAEjVJMs2B5QjJybMnompKB/CT+JxqEyXTMpp0ACEyQtzeVN9KY/4KsPGSmFZi9&#10;P3NLvoG7fIwBpvl6OYD5lUQzMK1oKrXVXPuSqwituYz4EStMTp2cnI1YFmhtO2HA8PSH1vPSPHzT&#10;M0//4k2ANJI3moUqiWmZConWOVaaplYxmfpgegT1W8jsK6JY2CNDmMKxAKYSjozYFKqNDVEMW5SG&#10;3iSxcLJAK22LSDLgqICrsIcEsUYPtfP1NgNSWDM4ocHWsQWaFnD0fMEi4HQunK+VQun99JpAgiZg&#10;9NowfiepTRChCFOaKOj5fcMJgfyW0lJLSfi9TL9SpPFtUUwh1SgSr8aOMHqWGK27nIDcxCR0S81A&#10;QUqq1WpGb6NNmjRsJjKEaZ6vH7KSM9CZqVluRmfEZvdH1uQtCKyR2l81PsZ0Ypom/7+5dr+h+P0B&#10;Q+lvXXLRbDlnqzuPxJerkJQ7AInaMChaBZYegeqiVVK0hpe1+oq3ScfUF6PNkLTMUCqBySUwCc0d&#10;l4G+2gVZgzBpnmnQNXjRNMGGxJrUS4VLsGTGpRIe1c52KlISzychPJiQUI1iWINHhUtxqCos4Ipo&#10;03SdRGAIT1giC7fNPC6gWlRHz9NRwCha7uv5FjTapz/hutdY7yWoBE0k4Y2QOvJ7Sm3CmXZphINa&#10;/cySt0xBNbfHSsfUMRtvFsJQipkanYgcwiJguiSnozOBybBpSJF2HbAb/6ItPEJo/pMTEtEpPRud&#10;sgpgy+yNrGH1sDecZ+V1zah+awcwv6JoBkabubYpsaYiZ1YfQcojo2FP72FWb7RFJ8PfW6tReph5&#10;7mbFSBdP+FJxNLrXz8MfMYEsNKyBc+OSkMOwMbfXfBH1fgd4BsGLR40T01wZjWpWzRxKY63ClcOU&#10;LzuewDC9iQlJosexU60IAAEKYpoUQ7WJYkE2ytJc2KPC6Y9U6FnII3lb51qAaYFKcCgEk456XOej&#10;IpLN+wiQFnCkRC0wtaRsEaGJBIVQEdwQ/j6Nj2sZ+iOFUSOF0jB1wqpJOYq/OUlTtakyyZF2Gvoc&#10;Vh6J6MaUrCApxQyJsTNttUUQGk1j5v+k9Z4jQkKRk5yCTtn5SM/sivT730Fe3RH6mKtmGSap/299&#10;GabfFTCquTRCuR2PrpXXkF3yJVJvfxqJyV0Qx1xcK9q7UV20dJFTW2cztVgDEzXJSxHqE4JYKkEC&#10;U5heNLC5LDQJNPdaQEIRqD4OF2uRPG8etSZxsJSHIbDyElKQzhQmjoDEEpRIFdwAKgQNtlKjmAgW&#10;3ObCrwJuqQkhYIqlwm4VegsS3VfouUF8j5bbLQoUyvePoHop9JqwEIGTYFrVrgfGSs/4WQbaCAJD&#10;wAmGURMWegGj22pilk+LClEfVaSZ9pDEFC2ZaWb/gm4osKeie0o2utHcd+YxMyGNqWcM0tWxydQs&#10;KiyM7xuADDtVJrsTcrO6ILHHg+hU9CU86GNasRJr1bzQ309x/fX7jcTvBxiCImOp2ZUdGB7VPyJt&#10;6jYkdrsX9sR82OKV+kRBq086tXeBWwc3A4Gm7Gpwo7e7NyL8Q5HE9CWNNWuf9Dykhsciyi/cTLLS&#10;onhKxTS3xKyNTKWJYKqmHnG1uGnFlU4EJoVKE6P0iwU0grV5AP2OjLc/a/7IZhVQgVYYKAiHUifd&#10;lwqEGk8i4y7v0pJi0cwTKkV4mAVai5cJJzghBMqoB8PTPdg8JuiC/OmDpDhSK0Hrq558DTZlCBr6&#10;GHkZ7awWyUoikBVGuOYAMU2zs3JJi0sxC/ndWdAd3ZiOKSXrkZ6FrtoRLTkTSdEJZhe0tLh4AhZt&#10;On7tUXHIV1qW2xm2nNuQNnYd/KutKeLWQEyqzG+4P+Z3A4xZGUYrlvB2x+Ir8K/9Eamj1yA+/3az&#10;tbY9IYmplx9czbwUAeNuVlQRAG7tnOHn5oVYepJUbWYUFI6+NK/JrIHDaPIFh9RI05T1Gi1R1LK8&#10;qtb50sITiXxu16QMJLDw2ekXIpiCaVyav69GAagHvaVwEwI1BzNUqC1DT3MvMFTQBQYB8fMO53PU&#10;wRhlYNLzgkwLmzwMUy9vNRPTd/D5oXxOBB+TOmjcmjpKw5haBfqGw8cjkJ+v6QkRRkGUPir1Uoel&#10;hvEIGmuID78vz6lBQMOFNJc/m74vk2nm/d1vRQ/C0jU1E720jWBKGjrztrYcFDDZieqf4e/ja2Oo&#10;VvlM3TrldkIKvWPS641mc92WTZhuKtJ+MmpidijMvzSUjgkY9fB3LL6G8NrLSH69AbbsfmYZpYRY&#10;u1mGSLMhNfpXC9x50fh3aOMED8Lg58kUiwoTHxyOOL9A9GAtmqw+FHUuUoWUxnk6ExQCJmC01phG&#10;9Ao4NSJk0CR3T85GFAunPYwq4R2MAC02QWg0lF4FW/0d6iT09aDq+GgofbSBwhR+v0je/zl81Yei&#10;nnpvFnTC5udlqZQ/Xyc/FODD1xCIEMIYxnNhfI9ontc2F/5UvDDNbSGsajqXAqrnXsvcBhMmDbRU&#10;KJXU6jdqBBBEatDQcBk1bsRSZbpm5qGTPQ1P9rsDPZPScGt6Lvpm5aK70rLUdLMbsy08yoxa1ggA&#10;s0UgX5uVmIacjBykZ/dB8tOzkFR7zowa1+zX67sA/vYa/hbidwHMH8zRUhgN6dcI5dja00h6ZhYS&#10;Mnoi2ZZpOuFctSRROzc4mYXuPMzyR+0JjNY59vHwRmSAvEgMbMERyLMlI4WmOEyGn8pipvu6ejAd&#10;s1rXtE2FhtJo3WNtUpQTl4au9kxEs0Cq89Ls9qUCzfB1C2RhUvO0VvfXDMdg05+jCGTB96M3UkEO&#10;0YBOpoAhvK0GBj1X7xFMmLypHD6ewUYx9JpAb2u0dBDPRQg2HmMIjL+rtXZycADfiwro66pGCqoO&#10;38vXPYCvsVr65MM0nUFbcoSZtMyalq0GDqVrMQSuR3YeulA9Xrv3XvRJS8OduQW4M68APZmW5dgS&#10;kZ9KHxMSTmgiDTyasalpzin0frnpOcjLvRUp97+JzIr9cCnTyphKmbU4xgVG87Kyv7H4zQPTUmO1&#10;9PCrV9ml7AoSKw4h8cGRsKV2RUpiFgtjCDoy9VIq5qQFwgmJ5tC3a9OB51wRwJrZzlo1lWY3NSqB&#10;wKQhlQU/mFB4ERSNCNDe91rn2IeQBHloAQz5HxejJp3tWSiIT0cMC4waDfxctDQrCz9DwKijU0P/&#10;tTWFlCmEBVczOwO8gpnWqeBa+8moudrs/aIw/kjzVqyC7cfworLpuUF8fQALt2CIYroVxu+g5ZF8&#10;1SjhrgX7BEy4aZwQKAoDG7+DP2HUDEyNVNaSsVqnQGHg4XfS+8VSLbqmZaBXSgqmPP8M+qcl48Ge&#10;3XFvAYHJIDDxScjXHjIJiWY5Jm1oG+qnoUZB0DJVefQxOTk9kdLvSWTN+AzuFZofc9lM6jPDYxzA&#10;/IvC/PlqgfkZGPUua/6+7c6XkZDcCXZbuhkG06Gtk5lL314ruzi5Epb2aNu2vVkYIowFN5OFIDsh&#10;GelxSQQmnR7GbjYn0nrIgRoVwMKl9/Fu74FQpkwaIt+e8KmQ9UzNRRoVKS4kDFHyNs7+9DFMvzSi&#10;2EP7sjD14mt83LSmsZUWyTto4pYe91UhZoH2IYhajUaF10fKwKPm21tplBYN1HAeK7XyUUcrK4I4&#10;zQQlmGqg8CaQaqAI5eOR/EwBo2nUUhQ1qQtSH0Lnzc+QZzE7kfE9woI0aFQ7mIUYH5IUY0Ov7Fzc&#10;lp2NqnffRv/0NDx3150Y0qM7utHH5CWmIjE0EnlpTF353LQ4zZWh5+J3044AOfQx2Tk9kNz9QaSN&#10;2Qyfqh/N/CT1xbTM8//F6/krj98dMKrFPKuuIm36p7D1fgxJKZ0QF5NsFpbowMKtAt6hHcGhurRt&#10;3c4sS+Tt7sP8PwIF9C25thTWnnb0zsglMEzJ1GzcXHsHGzVgzcwCGKHUyjuA6ZwnDXIc05QcxAfS&#10;v0TTmLOABzGFiguOoaqwwMs7MI3ydtXOZDTzPKe0SC1UgkMhUHwIlJRAMyEFlZlXoxHNLr58jVV7&#10;q5NVCqEpBLqt7yfvEsX3jeRn+Agofr8oqovu+2v0MwFSA4SZYcnnq8FCWwjqvgGGStWyv40mjsWF&#10;xRhD3yMjE/d17Yq5Y0bj1uRUvDFkCP1MP3QlMJ1SM6hEQUjWnjHaeIkKo9ERwfy++uzMhBTkasHy&#10;LnfB/sZis/ySjP9vfVXM3x0w2nfRu+YKUsZuRGLne5GcnGd6t7WwnoBpR8/STrBQWdq0aWcWj/Ci&#10;H4lkCiNgVPD7MEd/tHc/FMSlEIIopEfbkU4jH8naN4y1cCwLczzVIaB50ll2Qip6qDMvONLsQBxK&#10;WFTjxwVE8Rhhav5gFnLVviqwQUy3wpUysYb3IQz+VCGlUWbxDapIBAt/GBUikIXdm6mdh7M2cFKa&#10;Jni0JUYAzX2g2T8mkqDH+EciISjGfFYAPUsQFSSesMbIM/GztO6z1C6W/0M0/YkP/ZgaAOSZ1Fmr&#10;Xv4kfW+mk1oVUwv5dSYgvQnG83fcgarhb2IA07MZQ4filbvuMk3LnakgWoYpJigMOUnpppUsJdoG&#10;747WtuuaO5OXVYDUggGIf74aEVVa7spaFMMBzL8ymv98s7ol0zEtVarxSylvL0Ni7p2mhcyfhU+g&#10;aM0ugdKylGvbtpbCyLjHBkWhC/Pu+3r0xrDBQ1D40mt4of8gmt0cDMzvht7J2ciMTIAtNAIp4dGI&#10;Z84f5M3amLd7ZWSje1Iy0sLjkR6VhEgqkU1jsvi50fQMsVSACB61FKvgiWPhTiKA0QRPXihQHodA&#10;xbNAKw2M53exh8YgSg0CNPHemlnJo6BRSuZFuLxdqEyETdOINTohlZ8rlQyjCoVR+eKZFiVS+UKo&#10;Hr6u3mZx8cSIBNP6JU+mlj/5HI1giA+NNR2UgkprLKdFxlBhs5mO5WP8E4+h6vVX8UKfvlgwfgzG&#10;PPoYbuf5LinpZuRyBH9TZnwKUuJtZnyZ3leT8Wx8j9yMTkjP64+Ep2YirvosOvDamL6ylpTsNwjN&#10;7wYYaw7/JXNRwqovIPHVBrN9uC0+jfl6ANq2IiT0Lm3btTOgtG0raKzbahqOo1G/NacT3nzwIdS+&#10;9Q6WjB6PhaMmYvqzL2Lqk8/j7XuG4KFut6JLXAIGderCYxLNfSRSCdF9nXsSqDTkxCQim5FED6Aa&#10;PpKFL1XjskJspjBHUp1SI23IjktFXmwawSNU/vQNnvQhrPnVYZrJgp8VZUOn+GSkhDG9o6r4Njdd&#10;yw/5EpwAd0JA5dHi6HYW9hTCl6VBnwQtjp+txcTtIbHI0EhpKmCApy9s4bGmYCcyzfRjShbE/ySG&#10;ChhCuNP4vKQIm9m3P4Gg5tOPDOrcHQ907YHa4a9j0Yi3UPrCC9haXISioS9jSPee6JKajiya/him&#10;Xyl8fUqCHbbYONOUHejrjxT+T9mpecjMH4CEIaNgq9AQGfXFOID518bfAKMFxyOrzyHxpUrYcvoi&#10;hgVQW0Jcn4pZwLQjQO3QvkMHY+TtYfG4q1N3zH5+KJaNGYst02bivdlFWDdlOlaMn4TGt0eh8MVX&#10;MGbI4yh+6Q28O/gR3J3XA7eldsXL/QdjMFVoUKce6JeSg64xSUjj+6WzcPZNy2c6Z6eqRNEkR6O7&#10;PQM9E9P52u5mZEBSSBRi6Y/SouKoZtnoEpOCAel5GMD0sLs9jeoUjlB5JxbyECpHkCuVwSMYIVSm&#10;aN9AFCRYzdn5TAuTQqOQRmClbpmxychhShlNFYlipBCYbkwb1fKnJuhQpn7xwbGIJai5BEmdtDE0&#10;7WlRCbi3Uze8Meg+TH7ycXxYMgvf1VXi27k1+Lq2FsvGjcdLA+9Cd6Zl8i0y/OrkTNbQIyqMWtu0&#10;bFQyfWB2cg6y8/vBdterSCneDZdyy8P8lpde+l0AYzotmZJpZp/Ww4qpUh9MIZIyeiM6PMGsAdau&#10;LQ1/c0pmAdMGbQQNIZIPyYpPxXN3DcK8d0Ziy/TZeH9OMd4vKsHWWXOwo7gMm2bOwcaZxVg3dQ7W&#10;TJqBZWOnoHLYOMx+cSRq3xjPmngcyl8bhRnPDsPLtz+APnamNEznnuzZH+lBzO+pAl1YqJ/qeRue&#10;4bkX+tyBPsmZLNz0D6zVb+dzn+tzG24nLA926Yl703NxT2Yn2FgAY9SnQpMuxQqlMoQzzYogLFks&#10;3LdlFKAfa/JutlR0oyr1Ss1BTpQdt+V0Rv/MXOSxQOcR4HxGP8KbGhxvGgmU8knFOlMpb0/LQ2f6&#10;tM68/2C33pjzwotYO2kyf/dsHF7UiFPLFuLM6qXY11iPD4vnYOrTz6FfVr5pVRQ0idEJxgMlRMXD&#10;3ycQHdo7I563M2zpyCvog5QBzyFl+qdwq9CiGNccwPxLw/zplsIIGKeyq0goPgz7A+OQSmBiQ+Lh&#10;1E7bSbigvRSGRr9t27YWMK3bwpWGOIY+oGdaFkY/9jgWj5mALYTkg9JSvF9cgo/LKvBpRTU+La/B&#10;Z+X1+KyyHh+V1eC9oiq8X7kA28oasHVOHbYUzsXmwnpsL52HFZNLMOWJoZj0yDOY9tRQ9I7PwsDs&#10;bhh62z2Y88wrKGZMe+xZPJjTFZ1j7XysAGMeeAxvDbwHT/fuj1fvvBdvDLgbQ/sORA8+3sWWAlsQ&#10;a//IRON74umj8lmDD8wpIGR34unu/TCUfuulPnfhiS798GiXvnjnnodR+Owr/B7PMV7ExMdexKt3&#10;PYiu0cm4I6sbHufr3h3yBMY99AymP/oC3h04BBMffArzho/EJ+Xl2N/UiCNL5uEkYTm1fDGBWcz7&#10;8/FVTTnmvzMCT/YeYHxMWgJTyESml1K2mAR05P+s1DeSnilZHZj5vZHW93EkT9gOj0qNWtaKmGpa&#10;bp6ByWv3i9f1Vxq/E4WR6VdKdhmurMVsM76BbdBwJKZ1M8NGnNu7U12cLXVpTWCa+1/at+kIH/oC&#10;e3gMBnftxvz8FayaMJWpWDE+Ki3DR1SWnVW1+KJ2Lr6qa8DXcxuxs7oBn1XNw2c1TdhROQ8bZlVi&#10;JQFZNHY2lk8uxpqZ5dhQVIN1syuxamoxFo+fSdV5HXNeHIamEROxdMQkrB0/HctGTcDcV99CxUtv&#10;ombocCx8YxTqXhiGmQ8/i9oX38TaMVNR99JbGM+CP44Fe1BGHp7pfSfuze2KJwnIpAefQNkzQ1H/&#10;8ptofO1drBozHctHTMHyUVOx8N0J2DhpDj6eU4sPimvxXmE11k8tQ+274zHyoSdQ/NrbqH5nLBaM&#10;mYxVk5l6zinHJ5X8nTUNVJGFOLhwIY4uacLJFQtwasUinF61BGfXLsGJlQuxb34tts2ahQkPP47b&#10;cvOQFk/fxhQzMymNHiYBWh+tTeuOpjXRTtXJzO6OjD4Pwz5iLbyrBIzlY8wW5YW6hg5g/qmhJkql&#10;Y5aH0Tz+y0ia/jkSBw5FQmIegr3D4NLeg4B0ZM3X3uqsJCgKDY/R2Cf1u7x+z2AsGEXvwnTsozll&#10;+KS0Ap+XV+Gr6jqC0oBvGxoNNB+V1WLTrHIsHz+L6dsklL86BkUvvct4m97mTcx8/g1MfuY1THjq&#10;Jcxiwa8hCI3vjMfyCTOwgQCtn1SI7TNL8FFhGT6eXY5P51Th09kV+GhqCT5kbJs4Gx9OK8FXLOg7&#10;C6vwNY+fzizD+tGTsXn8DGwkbB/z83cyviqswBdFVEAW+J2ldfiyvBFfVDbik4q52DGnGmsnzjHf&#10;s2nEZBQ+9zpGPfw0pj07lBXDG6h88x3UvfkuFo2eiHWTZ2H77FJ8WTsP++Y14fBCwbIEp1YtNnFm&#10;7VKcXcf7qxfh+NL5+Lq6EgvefhuP9OyFgtQMqowdmcn0ULZkaKXO1q06mI5SWxSBoZpl3/ogEl5f&#10;DL+qK+YambXKCh3A/NPjDwKlUH0wl81IWHWMeRCY1KmfIfWOF5CQkAM/t2CTkgkY06Tcpi29S1vT&#10;eamVYiL8gtA/Ow+zXxhKbyJ1KcJHJeUEo5K1bjW+rKnFd3Pn4avaRmyleiwdPdUAUDtsLMoIysRH&#10;X8GrdzyI528diOd63ckYiEe7DcADnXrhia798BTjud63Ycz9j/H5w1H98rtY/A4VgIV0x/QS7Cwj&#10;kBX1+Ka8Dt8w1fuWqd+u8rnYWzUf+2sacah2Pg7yuIfn9lVSAarnY08FCzZvf0cwdvH4TRlTRYK1&#10;ZUoR1oydiSWjp2EOVe2dex7D833vxZM9BuDxbrfiyV634ZU77sWI+x9B8cvDUP3625j31hisn1yI&#10;TdOK+J1YWRDA7xsX4NiKpThN33Jm7TKcJixn1i3CmTWLcWIFv9eCuXhvxlSMfvBB/nf56JmThwx7&#10;MrJSM+Hr5Y+bW7Ux4+60RXl6Ridkdb8HCS81ILCK16ikxfhfIzS8jr8xH/MbVxgNuLQGXeqobS08&#10;Ky4hfdL7SOn/DGKjM+Hp5Aun9tpGz8kojPxLG0Kj3b08XdwR4u2HJ/rehsZ3x2DT9Fn4gEb/wxKm&#10;Y/QuH1dW4cu6uax5G7B83DQ0DB/D501AHQtZyatvs9Z+A9OfehVjhzyDUfc/gfEPPUvP8ipr8Tcw&#10;kudG3vs4JjLFGsOUatR9j2LUvY9iIj1D4dMvY/7w0VjDtOsjKsU3hGZ3VT2+pz/aR3gOMuU7RDCO&#10;1DXhaH0TjtQzTaqZj0MMHQ9Uz8MeAVM5F19TWT5j+rdp4iwseH0kSp95lekav8+gx/H2XQ/jDXqT&#10;lwfcixf6DMTrtw/G6AeewMjBj2DSw0+h7PlXUffKm1jyNr/LuClUvmJsnV5oUtFd9XMJB9Vl/Qqc&#10;2cBYR3jWSHX4nagyu2oqUfPqq/RD2eienoMCekA1M4f4h+Dmm1vBw9UdifRf6Wl5yO46ELaX6hBc&#10;bS27ZA3CVAfmL13TX3f85lMyA0zRBWMkBYx3xXmkj92I5N6PIDQ0CW4dvUwPv/pd1DrWhma/Xbv2&#10;ZiyZU1sX01Q74qHHsJQFZsusQnxMWATMJxWEZe5cfFo1FwtGUFHeZGo1cjzm0hTPHT4K894dh6aR&#10;k7B07DSsYpq1nF5lJQvtSqZBq+ll1k4rxcoJs7Fs7HQs4XMWjZqMegJXN2wk6t8cgSV8z02TZmLH&#10;1DlMqyqxm7DsrWrAAYJwqLoRh6ksR+bOx7GGZmjmLjD3j9YvIDTzsLu8Fl+XVOLDGXOwZdIMbJ40&#10;C+v4OY3DRqDhjZFofHMsGoaNQtPb400sIuhLGOuY1m2fXowPZ5Xg8+JKfDanAh/MYKo4djLWjZuM&#10;rVNm4cPZJfi0pBTfz6snKCtxduNqnFu/EufWERx6mZOrFuHg/AamcTPx3G0DkB4Rh85p2chLy4BW&#10;y2zTur2pkGwxNrOHaHaXO2B/vhwRVefN1iMCxpod+8vX9Nccv21gJOfNwGgejGqvgMrzyB69FraC&#10;QQgIioNLCzBtOhhladu2NYFpa1py3Dp4ICksFmWvv8lCPg3b5xTh41Ia4PIK7KypMWZ/5cSZmPvO&#10;OMxnrr+CBXPT9DlM26hCxVVM3arxCdVhZxW9AxXh8/J6FrRafEhv8Rlr/p1MnT7mc96nx9hBz7KV&#10;BXMDC+QGGu1Nk1XIZ+C9abPxeWE5vqM32kuVOUB1OcwU7EhdI44SkBPzFuIEoTlOUI41h2D6rrQa&#10;n9N3fDCDnmjaLLzP7/XB9CK8N6WwGaDpTNFm4v0ZJcYrfV5cga/Lq7G7uh77Bd38hTjctBiHFyzG&#10;IRr9A/Ob8C392vsz5+BzpqNfVdfgm5pqHFw0H+c2rMaFjWtwfsMqnF2/DKeYoh1b2oTdc2sw+8Xn&#10;kROdgAyafy2OoaV21XyvvW4S4xKRaEtHVqf+SHxkEhIqTpj5/fIxpqXM+BdHSvbPCwOM5J2Gn/c7&#10;llxCUNU55I9ZA3vu7fD3izK7f3Vs50JYNHasDcFpi9YCp10HsxBGz/Q8LB4/CVtmF+L90lJ8Ws5a&#10;t7ISX7N2/aisCssnzsDCCZOxno/vZGHb07gIexubsJfmeP+CJdi3cCn2NamPgucbFmLPvAX4np7n&#10;+5oGfMuU6RvGFyyonxaX4+NCgkbYdlAV3ps+G1unsbZnYf+IqdC3BGC/FIbAHKxuIDDzcIyqcpLv&#10;eXreIpzi8SSVRuAcreNnyPOUVGFnURl2Fpfi45lF+IDw7SAw70m5CMuHs4rweUkFvqumJ6KhP9Cw&#10;wIBxcAFhWbgYR5cso4mnV1m5nCZ/KdOt5Ti+fBkONC3A7vo6HFjYiGPLF+H0mhW4tHmdgebChpVM&#10;0Zbi5OolBG4e1XUiuiemmpX9td6yj6uvUXPtCh0XHY+EuCTTeZl87ztIKzsI13JtTc50zFzD3xYs&#10;it8+MDSOGnipiWMdiy8hnMB0H7cGCRn9zLpeHi4+zSmZWseam5RbtUd7XlS39u64v1s/rKd3+aik&#10;xLSMfVmpHm0Wxrn1eI8FfANr8K3FJfiynhCwVj7AWvnQoiU4RFAOLV7GWG6OB3n+AAvifsbBBQtw&#10;iAV7Pwvp7upafMUa+7M5pfikkAWb8dHsYtb8BJTQfEDPoMKuwr+XadlBgnaojsAQupP183GGCnOG&#10;YJ6mEpyev4gAKUWbj3183vdMF9VI8Cnfb8eUGXh/KpVGQRXT8ZNZxfiqgqpCD7af8B3ke0lNDs+n&#10;UhGYY0upFoTkzNpVhGE9Lm5mbFqL8wTjDFOwUzT959avMvfPbVyFi1vW8HHdZpq2fik9ThMrkQo8&#10;3KsP7BHRSIq1mY1s22gUOBVcq9JEh8ciJ683Ege8gOw538C9eS9/q2VT1/BvrumvPH4XwGhSklIy&#10;JwITSWAK3l2C2ORb4e8TZSZKqTOtTTv6FwLTmvl1W4ZGL/s4++K52+/H1qJiqgrTMMLyLdOwXfX1&#10;+IZm//OqWnxaWYtv5s3HngWLsI9xgAXt0CKmMowjBOfw4kU4uky1NPP8VWtxctkqpjlNVJh52EUA&#10;vqIX2llSjs8I3yes8T8iKB9OIywthbu5YH9NYPZUzMUBgnC4voHepRGnqGKn5y/GKcJyaiFrekJ5&#10;htAe4/fZR6h28bt9OquU7zHbvM97TPPemzQNH/L+x1QtpWtKsd7n+3/Ez99ZWonvmeqdpKpcWLUG&#10;Z6ks59Ysw3n6lIubNuDy9s24umMLLr+3GZfe24QLgoeAXNyyjkcLmAubGZtW8/mEZu1SHFw8H6Me&#10;exxpVJPoEC2W7m3UXBWS1rHWAhs5Wd2Q1Ptx5E//CF7VWglTKZnVf9aSVv/i9f0Vxm8OmJv5Z/90&#10;n3+0eowtYDQ12RpHlvF6HaLtXRHgpTkovkZh1JTcunVbtGrVhsd20O7FwZ7BePfR5/BhRQX9SjW+&#10;rKvDd0xFvqtnzd3QQFAa8V0j059mZTlMQA4uEjRNOMS05QTTl7OrV2PX3Aaa/wkY+/DjGJzbGb2Z&#10;z3cJT8CAxGw80e1WTH30Gcx75U2sHTkGHypVogLsYOHeOmEqNtNof8QU7SsacAMMVekwFeQ41eAU&#10;leUM070zC5fhDD/77KKlOEtojzPt21szF58RhB1Mv95j2mhgocpsGTcFTfysqudexiR+n6d69cfg&#10;vG64MzUbtyWl4Z6MXAztPwCzn36GvqoQp9cux7VtG3Bp0zoCsRFX39+Oqx9sx5UPtuHS9k24tJWq&#10;Q2CsWNsMDT2NgkqjZufSN95AF753VGAYUzFXprsdTcNKTFS8WZ8gK60AiV3vR+74DfAnMO2Krhlg&#10;tFOcuYbXXd9fe/xmFcaS85+BkYcRMDHV55H2ciUi4nPNDEctidS+rTNaNwPTprWGxBCYDu6IC4jB&#10;jJeG4dOqSnxLSL5rqMfuhhoe6T0ETCN9yPxGfN9Ev7KQqVYLLItoxJevwLqpUzDqvodwmz0bvjd1&#10;hGdrdyREpMLTJRj5abciNsCOlKhk3NXpVrzc+3bMvP8h1D7zAla9PcqAohA0Kuw7C8vwPYE5WEvD&#10;TyBOGmUhMITl3OIVOLd0Oc4voSI0LWFK1shUrJKwTMfW0ZOxfdw0bBk7GSvfGolKvv/0hx7DK/0G&#10;oiAmBcFuochJLIAt1I6EkHgzujncwxsxHn7oFB6Hx7t0w9Ixo+hN1hAcAkOFufrBVgLD4w4Bs4Fw&#10;WMAIngtbCY2C9y9sXoXLBGfJpEnolZaF9PgkaCe1FoXRypohgdFIT81DStdByHh7IYJqrqB9kcaU&#10;NZt+pWS8fr90jX+N8ZtPydT5ZTotCYsLI67qNFKfLUJYdBa085c2bZXCtGY6ppSsTau2aNe6A9yd&#10;PJEWYUf18FH4sqoauwjJLgLyXSPBaaxnzMPXBOgbHndTTfYaaOhNFs2nGtXh3XseQEFwJJ68dRCG&#10;9LwbCQFxSAhLwq1d7kJ+Zj/0734fkkJT0CWzO8a9MR5jHxuKV7r3xdT7HkT1sy9iwWtvYMU7I7F2&#10;9DhsZmH/ZPocAlNN/0KjTXU5STBOL6Ky0COdX8r0Z9kKXGCcY0p4mOnYTvqWbeOnYP2IcVj79mgs&#10;pqrUPTcU4+6+F6/1vQNTnh+G/rm9ERNgQ3pcPjJsBchN7Y7MhGzEM03qTPWb8OpIPNHvbnQOisTL&#10;3W+l16nCH7etp8pswaUdm3FFykNY5GFMKsYQLJe2rcVlxqWta/icddhWXIT+WXnITkmH9tdp04oe&#10;hiqjRd213UZ6Kj+/691Ie60OIdXWutfWzmTNfTEOYP5JcR0wWh7WrfQi4suPI+GhyQgKT4evNi5y&#10;9ubFczHexaRjt7RBO5p+TRrLjk3BgjET6VtqTZ/DrvkEhrF7ASEhPF/TywiaXY2NvN+IvfPn4ZPS&#10;YjzeqSvS3PzwQq87Uf3WFIx9/i3kJuYgIzYDWQxbMAtpdCp6pOUjPykXU96ZitVlTZjy6EsYPeA+&#10;zLr/cTS9NhxLhr+DlSNGYROB+XDyTOwqrSAMjSYdO8kU8NRimnKpioBZvhLnCczZBQuxp7zaPH/b&#10;hGlYO2IsVr45AsuHvYsZVLtXuvfGzGdexpqyRtzd7Q7E+ccgNSIZiSGJSKTKZEYno1t6Zzx9//N4&#10;f8V7+GDBCoy49xHkuPpjaEEXfFU6Bz/Qv1wkLAaSjatx3jQrr7K8y2aBoqC6bKcq7diIL/n/DeJ/&#10;kpGg9cnsVG8NdO1gtnMP9AtFRko+sgoGIuX5UoQxAzDAaIHylgGYDmD+ScE/WimZ8mG1vHiUXYS9&#10;7BAS7h+D4LBU+HqEwkutZDT9LcC0uqW1AUZzYDolZmEx05rvaPD3EJjdBpYGehbGPI0fq8POmmp8&#10;QQX6uqYGX1aWY9Yjj+Le5CwM6z8IE+95BCVPvIY5r4xA1/R8RPpFUFUSzKzJNMKYFJmIrgSpetQM&#10;1AyfgqqXRqLq6WEYRVUqfvgprHp3LNaPHs+0bBo+mMzvUVxuhsIcUxPygqU4tWg5gSEkBObcShba&#10;FatwekETvp1Tih3jp2Hr+KnYSOC38/WVjz3L970DJU++iPKXhmPemJl467FXEOEdgZjAOKRGpSMp&#10;3I4cWy76dqICDZuMdYWVqBv6OoofehqzhjyB4b37o+HZ5/iZTbhIQM6uI6z0OIrzG1Yaz3KRKdil&#10;reuoMFSX91bjjx9swK55czGkaw/k29NhC4uHr7e/GVURGWItS5uelI2sTrcj5cmZiK48BWdtSa7h&#10;MbxuLan1L17fX2H89oHhUcBoKVLv8otIKtqD+IFvIJi1qVIyL5r+ju3d0IrAyMNIYTq06WgGB3aj&#10;AiylCRcwewnIXvqVvVSXPUzLBNB3c+vwWUU5PphThA9okBcPH4YZgx9A3cvDsHr8ZCwcPhK1L7yJ&#10;6hffxPBBD+Pe/F4YmN0TAzK64o687ri7U28Mv+dR1BCowkdewBQCNuPex1H60DOYdMcgrH5nDLZS&#10;Xbaz8L8/bTqNfxk9jIChsZ+/FCcXrjDAnFnWDMzKVTilDsYiCxgZfDVLbxw1AYX3PIziB57C7Puf&#10;xOwhT6P4iZdR8tIoPDvgIX6fnuhuy0OPpBz0TinA4Lw+mPPUUMx/4VUse/Ut8x2+qa7BB7NnY/07&#10;o6hek3GwvhbHFy/AmeWLcXblYpxZsxTnNi4jMCtMOnZl+3oCswY/vL8O+5bMx1P9+qMbvUoUTb6P&#10;dwA6dnA2TcpK0VJtacjK7Y+UhycgvuwY3MsIy08tZdZ1/MXr+yuM3zQwyn9bhva3Y43lQ2BSZ+xE&#10;wm0vUGFs8Pa2Vtt3dfIw/S/q6Zfp79jOyayW0iu9E5YLmLkChNAw5dpLddkzv54KQy/DQvNJSRE2&#10;TJiApW+/i5rnXsSyt9/BxgmTsGXqdMZMbJleZIa5NL09DvPeGou64WNR8+ZozB85AQtHTELt0Lcw&#10;75W3seLdcXztKCwnJCvoOVa9M5reZRLVYbpp5fpgygx8XVaB/TUNOFLfhGONi3GaZv80gTlNhTnD&#10;lOwC4wwVZndJGQ3/NGybOMW0tgm4rWOn0PhPx8bRU7BuxES+/0Qsfmsiv9t0NPJY9eoIVL7yDuqH&#10;jcTSd8dg/aixVKhJ2FPbYPpl9rGS+LZWI58L8ekMpoesKA7Xz8WxpkacWroIZ1cvwfn1y6gyK3CF&#10;KZmgudwMzP5lC+iFBqB7eh7s4fFmZVFnJzezI4AWE0yKTUZ6Vk+kPDgGiSUH4FZuAXNzMa+dIyX7&#10;50ULMJL2DkzN/CouIWPKR4jv+xQCQxLgpXXAPLSFt7sx+61ataLKtIZTeyezAsutAmbSDHxbV2cA&#10;ESwtwOyep+blGnxRUYb3Z8/ChomTsFnDZ2bOwtZpPE6bgY9mFuHTwjJ8VkQVml2KDXyv9SzAqydM&#10;xXre3jZlDjaPm4Y1hGXjmEnYwPRpnYkJWDd6ArZPlLIU0rxPw8dTZuG7sioCU8+CSmDmL2FKRtNP&#10;dTm7nD5iJf2ElKZpIQ5WVeEjAvvh1Gn4VP0s9DNbxk/BVoK3beJMvu9MvDd5NrZNUt9MoRkftmXq&#10;LGwWmHz+Z1QotbLtb5iLg1TSgzzua6jFHv7e7+uqsbeuBgfq63CEjx1bIGAW4vzqpbjA1OzihlW4&#10;RB+jlOzyjrX48YO1+H7RPDzedwB6Mi3Nik+BU0dX08+lHcy0K3NqfDrSsnogefAIJBfthruZSCZg&#10;Lv48+/IXru+vMX7bwJhoAUbjyKgwY7cgtsfDCGJKpl2I1XHpxBpPsytbgOnYtqNZ4qhnWh6W0jto&#10;rvqexnoDigWNFKYOu1iAvq6txGflJfi0rNgY/g+L5uDT0hJ8VlyKneoMLCrCF1Shz1kIP5lDeHju&#10;szlWJ+Wn0+bgYxZU+ZMP6JV2TJyKreMmYwNTKKnLJ7OL8Amf/+H02fiqsBT7KmqxnzX+IQJzlCnZ&#10;CQJzaukynCYo51ettcz/wkVM2ZguFpfg8+kz8U1JOT7ne2yfOJ3AUK0mz8LH/NxPGDtn8LvNLjHP&#10;2V1Wid0VVdjL1OsQU9AjVI8j/M2HGQdZWRzkcX9jHfbxd+8nPId47mhjA040zcMZAnNOwKxhSkYv&#10;c3ETDb8BZh2BoYeh73uy/+3onJiJ5HAtiO5tFn3XCp+hgZFItWdQYboh/d63kT7nO3hVWvNibqHC&#10;OID5Z4X+ZIYG8anTsiM9jH/VeaSP2Yi4rg8gJCyJHkaL4fmbVhsNi2nTpjW9DBWGwETwYnam6W+i&#10;F/lGrWQsMHtZOPYxLZOHETBSmO/mVuObmgp8VVVG01/CKGO+X4VvK6vxXVUlvikvw9elpfiqtAxf&#10;0IN8SVi+KCpmIS7GTirQ5zMK8dnMQhbgQsIzm/BQAZiGfUqgviqtMK/5trQSewnLAQ2MrJvHGn8h&#10;jjYtxbGFS3BiCVOz5TTeVJjzy9fg3JKlOLVgPg7X1GAXId1VQhBKqwlGKT6cMhsfTSOoM/gdZvF7&#10;FZbja6rfdyUVfE4lvicw31dWYh+//8GaWhykkhycS4AIyIEGgsLffICgHGKFcYQVx8mFjUwJ5+Pc&#10;cirMqqW4uHYlLklhtrQAsx5//mgLPuf7PXZrfxTY08xyu9rVzaujB6IDtddmBBITUpFCNc+8exgy&#10;Z38F7wqtUXaVwDgU5p8XBhjrD1cLmRMvQGDlOaSNWIX4rkMQGpoCX23xzZRMvfoaEGgGX9LDuLZz&#10;RriZaZmKWprcr+lh1Iy8jzXlPqVkLDR7WIC+Z2HaxdhdW41dNYSkuhzfVlXgexa272sIFc/vYWHZ&#10;V0WFIkCK3RUESVHG1xRX4buiSnzFQvv5LCrPDELEWv9L1vq7+Pj35XxNRQ32VlJZCMvBufNwYG4j&#10;DXcTji9cRliW4yQBkcKcISznV63HOTUtL1yIkw0NOFBegb3lLPzV/C6aHTqnwnSAfkZ4vphdgW/m&#10;8DuU8rtVUDkq5zLd00iCOoJSi8P8zfIoh5WWsYI40ByH+PuPLpyPEzT8p5YsoKo1EdTFuLCa6dh6&#10;wrJpNS5vJSzb1+AKFeZPH2zGlsJZuK9zd+QnpCAhJMKsvOnZwRNRfhFmydrkhDQkp+Uj885XkDnj&#10;U/hQYbTvpSo7XT+zsB8rvV+8zr+y+G0C01IrzdE8GKtJ2YkSH1R5BknDlyC2ywMIC0tFgHc4tAyr&#10;Uwc3tBEwppe/DVyYXwd7BiIjyo5ZL76KL5iifN9IdWkGZj9jH/P3/czjBc5e1b68vXcuC5+ijukb&#10;Yy/P7Z/LAljL59bwdjWfQw+yl8d9VfRE5XMJDRWK0HzJQqwaf09ZDfZX8rkMPWe/hvRXs/DXzsOh&#10;ufNxoG4+a/yFLLArmI6txEkNkFy6igqzjoV2A86toPlfutR4GUFzhJ91lJ9/mHGQ77FXAzJLq/D1&#10;nCp+LqHUtAECs7+K6sHvqHRMsBzla4/No+Hn7xQkBhb+/qOLGnGCKdiZ5UtMXFixBJdWLceldQRl&#10;E0HZstZ0Vl5+by2u7qDp37EByyaOx115BciMsSEhOAye7d3NUrjaoS3cL5ymPwWpaVSYO4Yia8ZH&#10;8DHLxgqY5qZlBzD/4GhWF83jFzCtKe3OBCa4/DTS3lmOOAFDhfHXttteQXDr6MmUTMC05bEtgelo&#10;Fh/PiLTh3SGP49PqWpp8gsIUZD/TMgFzYAELMNOzA4yDjMME6iBV6ICex8K2r76ewds8HuDxAAvi&#10;gVqrFt/HGn8PVWMXC+63xZWMKgPOfs2mrOH7MA4w1CKm6ceaRXmwbgGB0SjnJqZDi3F80XIqyyqm&#10;YytwZoXUZQMurtnI42qa/+W4sHgJzhKa041NOFW/ACc0d4bH4zweFrT8/N3lNPFUsD087quikacy&#10;HqqrM8Ac4fc+Si8kY3+Yv0sp2DEpi1RlxVJ+Dj9j1UpcXsP0ax1j/Rpc3bzOjDu79t4Gqst6XKPp&#10;V29/7fA3cWtyOrIIjFYG9dSGU/SOUWHR0F4zSbFJSJPC3P4CsgmMr4AxsKg/RsD8wjX+lcZvHhht&#10;0tOGwLgQmNCKM8getZoKMxjhoclUGJpO71B4O/tYy/+0aY92hMajrTMivEKQGpGApwbchW3l9AEs&#10;OAcWsiA3sQA3x5EmFr6FC+gnFrJALcDh+az9GQJHLUz76xstaFjw9hGYfQRPsZeFc7cmazF2sbBq&#10;2P6hKr4fwThcSygIx4HaRisMMAwpy0/ALGHhXW4URs3J51au/WtgqDIXl9LXLF6MM02LzIjmk/MW&#10;MZpwkt/peF0DDtHjHKDB30dlUezn7QM8d5B+TdBYwFgqc4wVwnH+3pOLm3B26RJcXLkCl9bQr6xd&#10;jSvr1+LyBqrKxjW4tmk9fty2icBokCbBYUp2ev0KTHv6GbNcVE6sDTGBQfBx9kKAmx/i1ErmHYKU&#10;uGSkp+ch647nCcyHZjEMrbOs1WNa6zo6gPkHhwFGnV5UmGKlZJfgSnDCK04hbdhCxHa6FxHhqdBu&#10;X9pyT3uyaJs++Zj2BMZTHoYpWWp4HO7u3AOrZxViDxXlIBXmkBkvRjhY2x5b1MRYyFjEAkwjvkBm&#10;3LoteA7OY8FvmG+g0XB7jSDex2hRGTUR768jDAThMCE5UttkYBEYAkTA7Gc6plTqAJ93QOepEkdY&#10;8I83MSVSLz9V5ryAWb2OwGxgWrYe5wnMOQ3Rp9KcXaxGgCU4pbkyjfQdVJyTRmnmMVVjykUVO8Tv&#10;05KKHVEwnTzC79wCzIn5jTjF33pu2WL6lWVUlhVUldW4tJ7AbKCqbF5vqcsWQrKdwOzYjB8/2Mrj&#10;euyj13nrvvuRGxGLzMh4hPv4W/vnuAea5XdDvIMMMGlpuQaYHCqMBYyGNBEaBzD/2PipZ7gZmFaE&#10;RVtauzEiyk4gZWgD4vIGISIyHaH+0QYY7b+vvgEziaxVa7i3d0KEZwBTsgT0Ss82Myr3NLGwEhQB&#10;c4Q1rWA5vnhhcyhFWkQjvtg09Z5YuIS3F+GopvmygAoaqc1+Y9pZQHk8SIAO1mmoPmGRatQvYmHl&#10;8xlSEQsYPo+FWs/VbQFzQClVAwu9RirTx5xfstq0jqlZ+QKhuSAvo3FlLNjnma5pJPPppqU4ze90&#10;esEiM3fmDBWqZZbmsblUNr7/UX4nwXJsLpWFwBzlOTVPC5YzrBTOLZNfESw091QXAXN5A9OwTRYw&#10;1zT0f+sGXH1vE354fyv+9OF2M45sZ3U1Xux/J7KYfqUTmmAPX7ODgPaZiQ2OMc33SsmkMNl3vIDc&#10;GR9fB4zGkzlSsn98XAdMa4aGxbgzokpPIP3leUgouAdRBEa7fmlnLu2r7+qs/WE6Epg28OjgjEhP&#10;fwNMTlwiit94C7upHhq6f1SALFnEXJ6xmJDw/gn6hROLmPawNj+upt5FrNWXLDfw6P4RFtQjBEdx&#10;mOAcrmfhrJ/PYDrXQLAaFhtgrONiQrPIKI1axQRVi9qYo9SIBf14Iwv9IgKzlKCsUEqmECzqwKS/&#10;WLaMhZxeQ30z9DtmzkzL/BkCc45xlu9xslHv1YQTVMNTBPtkwzzCpNsLmMrNp0Itwrkliw0sl6gs&#10;F1czFSMsVwjLlY009oTlymaCoqH/Lery4TYTV7ZvwObpszGkc08kBlCxwyIQ6R2AEC1nq10LgqMN&#10;MMlSmOaULG/mJ/Ct/BkYa0eyX7jGv9L4XQDTjirjWXoRMSWHkD60DrbO9yEuJgsRgTFmiwltqefm&#10;4kEf44R2t7SFO01/pKcfUpkyJIVE4q2HHsPXLFT7lX5RTU4wjxckJxcxeP+U+j4UvK8h92fVarV0&#10;Nc4uWWkNXVGLlpqBWWBPsICeaNQkL96etxwn5680x2O8f0TAzCMwhEhpmtRkPyHZ1+xnDtHfyPwf&#10;oTqcYIE/s5hKsmQNLi5fy4JMcAjMRSkMYbnA76jWsosE9+wCQtK4GOcaCVET4eH3OGugsc4bkJqn&#10;OJ9hxXCOkJ9VEJYLBjoGFeuyTP5aGfzVuErfcpXAKA27ImUhLFcJyzWmYj8QlmsfbMG5TWvRNGIM&#10;bsvIQpyvDxIIiy0gHCFu/gijR9QSvNorRsCkpOYYYDrN/uyXFUbX9Jeu9a8sfoPAWEPC1cOvsDZR&#10;ugSv8guIK9yFtBcqkNx9COLisxEVFGu2mYjwDze7IDsrLWvdAS70MpFuXkj0D0NiWAyevu0ufKZ5&#10;75puLEWhmrTESYJzaonAEUBMfQjMuSUEhqnSWUJzbtlaE2eWriE4qwgOzToL7ckFPC5YwRp+BQv/&#10;ChxrXGrGhwkGeZi9NfPwbdlcfMcwyyvR+Et1lL4dJVR6vYC5sIyKQoW5uGo9oWGs4e2VOk/Tz0J/&#10;nnFM05or63GKAJ4lJOeb6H3MkUGYzjUR8oVK23hbwJvfwJRuKcHj+1xaQWVpjitrVuGKFKZZXZSG&#10;ybf88N5m/LBjC669vwU/fsR07L0tOEFFKhv6KgZm5SExMBChTm4EJxRhTHcjCY72rtEeNEkxyUhN&#10;zmZK9jwK5nwOv+sURh7GjCcrbLm+v25wfnvANNdG1rAYq9OyA4HxqbgI26xvkPjUbKTf+ijiE3KN&#10;wkQHRJl9TzRUw7mDK1q36UCl6YAwVw/YeDFTaVQf7N4H76sDkQpzlKmY4LgemhZwTCqmAkdFOUdA&#10;zi1fx5qZRnw5jfiydVScNYzV9ASrWThXMk1iNGmE8SpCs9yojhbn21cxFztnlOCTqaX4dFo5vpxV&#10;ie+K1KpFzyPfQbhONdHYE8ALhPISP+fSyg24vHojLq1dz9SJ6RnBPKJm6nK+15RCfD5pFg6VVeFU&#10;XaNRlguE5HxLMLWT1zmrFI8Q6vb5pdaENMWlFYRkNT0LQbyymgpDaKQuV6kuV7dZsPxIWGT0TRCY&#10;H7ZvwQF6vcLnXsAj3W5FanAIIjy8EOUVRMPvg7jwWPO/h7GySoqmwmh9MgFT9NfAqJXMAqZl6rkD&#10;mL9v/JSOWWPI5F868uhXcQFJs75G0uPTkdv/CSQnF/BiRZvh5upA04QxAdOO6qLlYv2dXJASHIXM&#10;qDgMyuuCtbOKsJfp19GlNPhUlOMtoFwHzMnFy3CaBe3cMhpxqsp5FuSLhKUl5DfOLyU4i6k6i3lc&#10;SKgWrWMaRGDmUWEIyyEqwRdTi7Bj9AzsGDMb28cWYtuYWfhsMj+/rI5pmxoTmEotIizLCAfjCmG5&#10;smojrq3bQm9B77B2M84TwN3TS/DZ2GnYNHwslr84DJ+Nm4Kj5dWEZh79yyLCQgO/iGokQAS5jkwj&#10;LzClvLB8NRXFiksr6VeoXFcZl3VctxY/bFyPH+hbroflB6rLH+VfPtpmPI1mpk5+/Encz/8vg8DY&#10;/QMR6UGloWdUC1lMUBTCCUxiVBKS7BkGmC5FO5mSXXUA80+LFlj4RxtgGE6MQAKTMutLpD01E/kD&#10;noDdnoewgFgCE2VyaU9nAUOVaeeCDq3bI8DZDdkR0eiemIyB2Z2wYNxk7CMoh6kwx+gPjpsUjLHQ&#10;aiETNDL6GqZyVh2JhOUCVeXiCsEiM77eFHDFOQMOY8laQkOFkZ+pbcLhijp8Oa0I20ZOw+Z3p2E7&#10;gXl/QiHeHzcTO6cVm2ViNRfm5AL5pDX0E+8x/drMAk3DvZaFdjNr9i3vG3DO8TmHy2rw/cxifDeb&#10;ajVhOtYNHYavJ07DyapanKlfwLSMZn4hVURKReWTWl0k6MYT8TdcWrn2p7iyeh2urSGc65iCrSMs&#10;69VJSWAEyQfbLFAMLO/RwxDcLevweV01Rj7woFlYo1NkFJKDghDjFWy2GowkKHEh/P+p8AImkcDk&#10;3vkiupZ8YTyM9iJt7QDmHxctzcl/uA4Y+Zd2DBemZCEV52AftxU5T05G1zufgi0pHxEh8UzJIk1t&#10;p52Dndu7wpXQOLVpjzCmD53jEnB7RjYGZeejfPi72M2U7LBUhgbftJQ10c8QGMvHLKNPWcHQcHsC&#10;Q1AurNjAdEZBaAQP0zMpjUC6IGAIyxkqwam5TThOWHbNnIP3Rk/BlpFT8emUEnxTWI1dRdXYy3Ts&#10;YKnVuXmcSnSGrzu/lIV37XYGDfZ6FtRNLKib38OP733I2n8rrtBHXZDZV2vXvHlMwxbhQHENtr3+&#10;Lvbyc87UNeBs/Xx6mCW4QLW6RHgvEkKpy0V+/8sr1zGoKDrSG11h/LCOKraeadh6gbOGn7XZNB8r&#10;/khV+RNTMZOOvU+IN6/FBxXFGD5oEO7PyUdvm91UQDE+hIapWDihiQmKRiz/e3s0gbFlIm/gS+ha&#10;+pVpJWtPhTFbXziA+cfE9f0vCqmLVoqRf3EvuYCw8lNIGrUWnR4bh76Dn0dScj5iw+1mw9RoXkBt&#10;p62VLl2d3KkwbQmMJ7rF2XFPTicMyS/ArJdexXcERIv0GWCWLqSyKASM1Yx8lsCoheyMzL58xQp6&#10;CgUhURhoBAvj/OLVODuPkDVQmTQcprgSn0ycju2jpuAr+pbDFY04Wd2E03MXUw34/nUEtE7jwwgB&#10;fc9Z+iCp1eVVmwkN1WUDgWE69uPW9/GnzTvwx1X0Fqs34cc1VAGqww+r1uBPqzZg76xyvP/WKByl&#10;nzlb24jzTM0uUmUuUmUu8rtfkmdZTp9CWC4KGL726hpCwviB6vLjBsZmvudmHpmKCZI/M3T8GZgt&#10;OL95DbbMmYE377gdj+Z3Qt8EOzpFxSPKO9AAE0Fg1A8TFxaHxFia/sQc5N01FF3KvoGvURhdPwHT&#10;PInMAczfN64HRn+wWVrJGP7L8CQwURUnkDxiJbo8PhaDHn0ViYnZiAvV9nQRZt94fzc/uFFdtDKj&#10;hvcHOLuge6wND+Z3wXO9b8W0p17AFw3zcEgtZUvpN5bQuxijb7WQnaZ/OavpwlIZepgLKyz/0mL4&#10;BcolHakMF+hhzi/g8xqWsKZfgJP0LbtmlDL1mo4v6DuOMz07zcfONS6nSjBlosE/q1Y1wcU4TdN/&#10;hv7jHJXBvC9V7Noaeon1W/Gn7R/gTzs+wp+3f8Tjh/iPDz/Cf378Kf7zo0/wnzs+wBWmW++/Ox7f&#10;TJqFU9X1ODt3Pi40LiY0y0wT9CV+/8sERr7lEmFRXKW6CBilZALmj1s24Y809T8qHWtWlj99/B7+&#10;+PEO/PjJDlyjwpzbsArrpk3EiIEDMbRHL9xpT0ZuqBQm2FRQUfzf40PjCEw8EqkwaQQmd9Cr6Fy+&#10;iwpzzVw3AaPr6ADmHxHNsGhkq4aEXw+MN4GJKTuK9JEr0fXJsRj8zJtIS5fCxJraLoZpWYhXENw7&#10;uMOjozfcnD3g2q498iJj8FCnLhh2x52Y+dSL+LCiGgeZih2hwkhlThASKYz6X86odYwFTsBouMoF&#10;FkyjJFQaNSsrBbvItOfCEioMzf55qsu5+oUEZj5r+7n4iinYxxNnm1at8wTiwnzW9Ey9rixierR4&#10;DV/L1yxciRNzF+JU/SKcYWp2sYkwLaTv4HtfWb0RP27cjr+8/wH+Qjj+12df4S/b3sOft20zwPxf&#10;n32J//XpThb4bfhiyhzsHD0Nh4rKcaamAecEDdXzwmJ1eC4n6CupMKupLn+tMNfWrscfN24kMJvx&#10;x/ebQWH8mbD8iaD8+dP3Ccx7uEJgzm5YidWTxmHqQ0MwauBdGJyRiYygcETyfxYwcSHRiGZKFh0U&#10;awGTlIvc+4ahS+We64DRfpcOYP7uYZqQCy1YdFt/sAbuqaVF6yn7lp1HQskBZLy1CLc+PwlDXngL&#10;+Z17IjYi1mzDbW35HQZvJy96GHfTidmhTTsEu3kxJcvDqHvuw5xnX8L2knLTF3NIPsbAop59tZQR&#10;GKVkappdomEpLNzLLON/jtCcW0pwBIpax5hKnadinGehP1vfaNKxfUVV+GZGGb6cUkp4GnChYSEu&#10;UUnOMiXb8c54zL79HkzpeyfWv8lUqlYjjxfhNF9/jv7n/IKVpqVLXuMHepk/b91On7ERn2iFy4ee&#10;wFp+70/HTMC5BQvxJ/qPU41LzGd9PbkQ30ybiaPlNVZq1tBEQJcQTCoN0zIBc4VpnNTlGtO6a2uV&#10;jjHN20Qwt2/Gn+VdmoExsHxGZfuU6vLJNrNumdZjXjFhDOY8/QTG3TsIAxMTYfcJQZC7P2GJQkJo&#10;rOn/iiY4yTEpyErJQ/Zdr6CgfHdzSmaNVta1NNmDA5i/XxhIrgPmZoKiUcrtSy7BmRFQehb22d8h&#10;e3gj7nxtJh5/dTQ6d+2DuPB4xLKWi/ANM2mZJjYpLfNgWubS3hltbmqDaB9fvHH3fSh67mVsnDEb&#10;e+VjCMwRKstxQnNMR6mMUjLW0KbTkub5vEJNy4JFQZU4T7U4R5VQP8j5eqZddfU4rCH2s8uwe04V&#10;vqZ32TW9AscrGpimNeDjERPR9PCzqLrvEVTc+zDK734I64eNxIGKOpyi0pyeR6jmLzPm/sLS5bgm&#10;U8606Ytps7Dh5WHY8cYofPzmaHw8fCT2zyrCobJq7J5VgX3Fc7FnTiXBKcLewjKTEp6j0l1obCJ8&#10;goapGVXmyqq1uLqKZn8tISGEP25i2reV6kLvImCMsny4DX+hsvzxs/fx588/wA8fbycwW3F05VIs&#10;GTEctS8+j1f7DYDNNwCBXv7wcfdhKkajz1RMk/Riw6KRFJWEzORcFNz7OgrKdsGvWpkB0zFWdj+t&#10;HOMA5u8XLcAY/8I/1ExLJjAdtHhfyUUEl5xG4rSdyHipHA+PrsQLb09F9679kMCLpr3ow31CCU0o&#10;/OhjNFfDy8mTSqOFGjrg5ptuRhJTiTEPP4n1M2Zij0YhL6LKEJIj9C4CxvTDsHZWWqaVKOVlDDg0&#10;0goNXzlPv3FOnY1qEqbRPsM06GhVDdVFBbgK+5mW7Zpdg8/HF+OL8XPwxYTZBGYKPhk1jbcLsXt6&#10;Ob6ZXIwdIycxdZuOw1X1TM2acJLgnOHxwhJr2P2e4gp8N7UYB+ZUY8/sSnw9aTa+njAD31FR9s+q&#10;JqDzcaRqAQ5XUtlKa7G7sBSHSytxuoZ+hopnUjNCIy9zlT7m2hoqF83+DxuYim0mMNs2408E4s8f&#10;Md0jMIq/SF12MgiN8TCEaP/SBZg3/A280Lcfor0C4OnuZ6YmB3r6IjEyAUmRNoTzP4+PiIM9Iomm&#10;Pws9hryFrhW7CcwlC5iii9cBo2stWBzA/LfjZ4VRKmYNh2nZD0YtZOGlx5E85WPkEpinxtfgxbcm&#10;4vZ+dyGBHkapgcY1RTBd8HPzNR2YXs5ecCc42qO/Vdt2+MMf/oCM2Dgsmz6DwCzAAa2jzFTsoKBZ&#10;qFHKiwiMNSzGjCWT0jBNMkNQGGcY5nYjH2tQKsa0SotZVFbhYGk1DmnN5KpG7C+dh+9m1OLLSeWE&#10;pgg7xxZj54RSfD6xiNAwxhfis3Gz8eGY6fhk/AwcpQopNdN7aiX/7+aU40ulWpOKCEcV9sysxK4Z&#10;5dhHcA6V1OB45XyrpY3e6cTcJhzT9n6awlxaTlWrxum5VJrGBYRmEa7Qy1xdsRrX5GHoXX6gd1Hr&#10;mNKxPxKYv0hdBAvVRdECzDV6mD99vA3fzqtD//QMqnRrtGndAR5unvBs70pIgpAYlYDkKLsFTFgc&#10;r4MdSQnp6PPYCHQp+xb+VJiOLcCwEjTX2SiMA5i/TygVa/EvBhZrhLITgfEqPY/IooNIGrMRnV+r&#10;xNBp8/H00JHo270/FYbAMDTEX82cgawFfZ294c3wJDTtNQuTKnNTq9ZwdXJBxbujsIcFar9UZmET&#10;DjY1ERimZIRFQ/rNWseLBAsVhsCcXcijFEWh3nmmUKfr5+OkhtNX19HgVxGaOhwyc14acbh6Pg5R&#10;AfaXzMO3M6rw7TSqROE87JqlPpoahlKqKuyeXYWvppfg21ll2FdWR3Wqw15NN+Zj+4prsbe4hoDU&#10;4UhJA46Uz8Mxvu/JOkuNTuk70MecaqQyErIjSgura3GssganaucS5nlM8ahYrBQu0c9cW02VWUeV&#10;oXfREH717AuYPwuMZqP/5+Z0TMBc/XQ7/udnO7B43Bh0uEUbVDnD000T9DrAq6MbU99QJEfbqSoJ&#10;/N9DEB8eB1tEIpJt6bjruYnoUvw1AqovMjuwgGkx/TcTGOsaO4D574dqoWZgFOrd14w9LT7uV3IO&#10;MbP2wP7WcvR4oxLDChfjxdfGYUCv2xGvTjMaf60QIx8TTGD86WM8aPw9Xbzg3M7ZpGWttLI/L/7E&#10;51/CHta++xYQmibWzk1MbTR0f/4iHGNoopYGMJ7ViGAqiuahaFSw4gzTsFOaxzK3gTU7IamowUHG&#10;4eq5ONQ8QUxb7R2jqRc4+8oJUVUTn6cRAPyMKqaBlYuYii0kbAtxpIZeqnqB2Rz2UCVfW9GI43z+&#10;8RoG4TjGx07U0VupH2ceAWnQPBgCPZ8pI0HWcP+TZmsMpoYE+Di/06mauRY0DfNwnsBcXLoUV1au&#10;IjD0Mhs052WT1ffywbafWsZk9P/IECxWSvYe/gfvj3r8UaPMbq6ecCEo7dt0hDf9YWxguEnJbPSP&#10;8jB2Ko2AscelEJjx6Fy4E/5VFjBaD1ur+KvV8xYCY7IIBzD/zWiBpbk15RaCouH86vjyKL1k/Ev8&#10;tG9gf30hBo1bgLeKF+OZoe+iS25Xq6ZjWhYdoKEaUhh/+Ln6wlNpmYs33MyFtnZW/sMfbsIL99yP&#10;XQRGK/XvJTAa7n+QtfEhFjptQaFh+ydbJmgRnlPzeZs1uTVZS61bjQSi3ixMcbCyloXdguWgZl3S&#10;dB9mmnTkpyActYqFON6wDEfnLuO5FTjWsBLH61fgRANv1y/lY1Q3AnGczz9JONTBebqen8/07yQB&#10;OW0gocIpJVSDg5Rv8UqcZtqoSWWnFjA903cnyCfq5lKJ5uL0T8Asw+UVK3FtLVVGMyu3bMCP7zUD&#10;I3X5hGafx5+B+YD3t+Pi9o3on51jgGlHZdF+lqp8NHEsJiCcaXAMjT5TMgJjo5dJCCMwTMnue2Ua&#10;us75Ev4V55kdaCEMdUBb19WkZLrWDmD+e6HmZNU8Vt/LFbPEaNvii8yBL8Kz9AKCCo8gfsrnyB2z&#10;Eg/PXI7XZs/Di2+MQs+CngSGFyoshhcxBFEBoQjyDjJNywYapmQCpkOrdmhnfMxNuKOgu5kXs4/G&#10;eJ9RGNbyVJvDjY04QiC0m/FxwaHNjjQpi4pymn7BWoSCsGjqr6YDCxjBokUumIpp7ouAOURlOEhY&#10;NB/mMAv9YYJyrHEVjs5byViBo408Nq7A8fnWlICTjRrhvJQQMb0iOKc1coDnziwgHItWMT0kGAst&#10;tTvL22qIOLvYGolwSh2smo5AlTEzMRs1eayB37XeAHOOlcL5JVIYArNmNT0M07LrgPlLczr2J8V1&#10;Kdlfdu7Abhr+cG8/3HRzK1Y2bcxK/b5My0I9ghDtH051ibOAoYexU23iQxOQkpSDQUNnUmG+RED5&#10;eTg7gPnHhGAxwduW4b9s1MWZ6ZiPgJm5D7bJH6PbpHV4qngNXpteh/seegZ5GXlmg5/E8BjEBYYh&#10;JjDU1HieHT3hx9TMy9UbHs7q9XcyKvOHP9yCpMhovK+VIWn2lZLtp7ocnM+0SMAotWmwVtY/TlCU&#10;6mhbveME5QR9i9KeowYWGnxFTT20/Z6mHmuS2AEzw9IC5iCN/CHCcnjeKhxpXM33XskQMJo3Q0gY&#10;JwnMKYFjbltza842raaKrDbTBk4zLTSTzAiKCY1xUz9RMzAajSC/dVqLZBB8rfp/it7s9LxGQsdg&#10;uqkJZJdXLscPVJgfN20wwKhJWWPHTOsYleUvRlkID4H5I+H5z68+wqLpk02TvPbbaUd1bs8Kx8vF&#10;A5H0LLbgaCRFxDenZEzPqPJxoXFITcrDwKEz0KV0F4LKzsCpTBWfrmnzBrGsEC1g/vr6/9ri1w2M&#10;UjHB0pyOXT9+TP7Ft+QsQmd8j/hRm9Fn+kY8X74Bb06vxZ13P4xeXXshMzEZdqYHcUHhBpgopgta&#10;EMPHw88sRq4WM+XfGr3c6pa28OjohIVTp+AwU5X9LFB7WbAOspAdYiE7LGBaoGGKo30mj7KmPsZU&#10;R7AcorocqlIqVgezgiWh0cat+5iOab/LvfQvBwjLASrSISrG4XnLCQvVRapCWATMYanLgpX0S4JB&#10;CrPKTEAzwDCkLILFqAuPZ+hVdFsT2TTtQGsAmNuE5eyKtWYC2gkCf4pqcobQnORvOcM4S7U5vcCa&#10;nvxXwGzdaAx/S+++Sctk+glLi8L851cf4+XB95t0rK32DaXCaHs+TzdPBHn6ISEkCslRCUzD4hAV&#10;GImk6CTEEpiMlALc92YhupTvRmjpKQJDL8ps4WdgCIsDmP9GNP+BVg+/BYyak838F5pF+Re/ohOI&#10;mv4dkkZtwF1ztuK5stV4a2Y17h70MLrnd0VOSjoVJg6x9DBR/sGICYpEgEeAGbnsqybmjh5mJqYT&#10;Uwo1jd7EQjD62WdxiEb4wCKmZvObgSE4hwmNpTLaIazRHM1trc6ixS9oqg/QtxwgNFpMbw/Tsu8J&#10;zXeEZxfBETD7mZLt13x+epLDJtViStawnPEzMMea6GEYJ+drWoAVJxmn+ZgZY0Zw5FUEymmNQVtE&#10;JREkywnO8jVmhcxTK3lctY73V1OtmIoxrTxNL3OKR6MsioXq21lMD6MOUc1/YTqmPpiWHn4ZfgPM&#10;B/jL5x8aYP7Hlx/izHsbkR0TZxRZ3k97h3bo4ARvL1/4syKKC42m0Y8zDS5RgVFIjLDxXCzSUzph&#10;MIHpUbEb4aUn4OIA5u8cLX+goOF9pWTaWtw0Jzf7F3/6l9CJnyF9zAYMLtmK12vX44k3xqJHt/7o&#10;3+1WdMvpZNKDWKZkUf4hiGaNF+gZCD8pDNMyjw5KyZzRsW1707ysWvP2ggLsoRE+uHiJaSU7KGjm&#10;zTMqc4TqcpS3j2ktLx5bgNEWegJmf2UN9lXU4HuC8z2B+Y7HL3n/KwK0q7qBEM2nl1mMI/QvR+hJ&#10;jmjaMn3JcarNcakL0y9BpDUATjNVOy1Y6nmbMJ3h42eoRufmMzT8f4lGGWjw50acX0E4Vq/HmZU8&#10;Ulm0SqZCI6sF9wmlYkrJqCqKM4TlvNRlyZKfgPlxM2F5b+tPQ2L+2NxK9h80+n/Z+SH+44uP8H9/&#10;+znWlcyGkzamovdr36Yt2rZqC09XT7MAeYC7vzH8ydH0LVQYrd6fSC+jxTAyCcz9w+fg1uo9iCg5&#10;DjcHMH+/+Ks/sBkYpWOCRfNfXJmSeZacR0DhIYSMeR95k7fi4codeLtmHYY8MwzduvTB4IH3oG+X&#10;HkwRYozCRNP4xwVHIswnGIEe/gjU3jEuXnBt72r2lG/HuOmmVgj18cW2ymocWbbMrCJjKQyhECAs&#10;fCqAx6k4xwjPEaZjWt/rsFZ/0aqXVQSFkGg78G/Lq/F5UTk+K6nC5+Xaq7+WwBC+moU0/ItwdIEM&#10;vwBZSiiW4TTjhIb4V6upmOnXfKZVDAPJAt5uWotLTetwvpYqU9aE0yULcaZ6GQFahaurN+PKpm24&#10;sGELzq/dhIvrNuPcGgK0jMpFo3+c3/8kgdH3Pqm5M6YPhrAsXcqUbIWZLPbjFgKzY5s196UZFo0f&#10;+3MzLP+DKvN/f/cFht53n5WOackqepcO6rSkSnvSwwR6BphUTL38CRqWxMrKHmUzwGSndsYDw4vQ&#10;u3o3IoqPEhi1dqovhpVh8zX+LUDz61cY3tafadIxhgy/S8kFeBafQ8jsgwgbtQ3dZr2PJ2s/xKuF&#10;C3H3kGdx98DBeGDQPejTuSsSeLEETKRfIIGR0ljNy0G+wfB194VbB3cCo/4YJ5rY9kzLbsLkF1/G&#10;8dVrzFD/w8z/tWjfERY6AwxvH5/fRHAWMBUTMPUslASKtw8oDTOLkddg55xys1f+x6VV+IS+5kv6&#10;mO/pXw4yFTvOlEqtXgdn12PvyFLsHVaI3a/Owrcvz2DMxr43y3BwVBVOFS3CuSp6mOn0TePrcHhk&#10;Bfa/OA0HnpyMg09OwcEXZuAw05zTk2txca7m5m/AZcLyx63v4dK6jfi2rBKfTp+FgwRZsBynMp4k&#10;4BcWLsIl9cFQXa6uXoVrBOaHLRvx4w7Lvxhg6F2kLH/+4mP8hfGfjOObNyAhMAQ336R0TKrcHh3b&#10;ORsv6OPmhWCvILNln4BRKqYmZfX6Kz3LTuuGh98tx6013yO8+DDcmFJrAKY8qVnM72+u+a81fp3A&#10;tPxxDP2RJh0jKD8BQ1h8is4gZPoeRI/ejv6ln+KJiq14/N0i9B/4MO6//2E89cgjGNC9B+KpKjL9&#10;kf7+TMnoY5ieBdC/BFFpArwCzcXu2M6FCuPEsNKyHpk5Ji07QmCOUGWOMY4uoGehHzjWuIDAMHj7&#10;uGk1o+lnCJjDcwkAC+duKsxXVJYdU2Zh0bC3UfT4M1g+YiI+mVWFL6dV49txZfj8hQn4ZPBb+Oz2&#10;4djZ9y182W8EvrlzLL68bSy+6jsKO/u9g28enYL9r5Tg+4en4LtBo7H7vnE4/PA0HHt0Fg4/NB2H&#10;HpmCI49PxdGnZ+DIK7MJFOGbWonPJxVh8fPDMb73IFQOeQo7J88yTd7H6+twqqEeFxYvxkUqqIFl&#10;nbUE7A/bN5lpyKY5maHxY1KW/yAofyI4/2v3Vyh95x3cLHXRkrsGGO2W7AxvV6ZjHr6I0sLj4QlI&#10;jrQzNYsjNOrxV4tZArIIzBNjqtG/fj8iig7DnSm1xpM5gPl7xE/ASF3UB3PR+BelY+p/cS86B+/C&#10;Ewid+i2SJn6Iu6u/xCNz1uDuZ0dh0OCn8cjDT+O1F4eiCwt+rDrSQsIRFRBoIjoglArjazaFDfQO&#10;Nh2YmoXZto3Ssg645Za2cOnojGUzZ+PUqtU4SmN8nCnM8SYpywICQ4AEC1Ob4/VKzQgSa+4WaLSS&#10;pRYi/6q40gCz+LXhKHvkGUy+7UFM7f0AKvs9g6V3vIIN/V/Btt6vYlOPVxivYn3XoVjZ+QWs7/Yq&#10;tvV4Ax/0fhMf93sLnw94F98OHIOvCMznA0fhk9vexva+b+C93m/gUz7+Bc/tGjwR3wwegx33vokN&#10;D7yJuXc8jcL+Q7DoxeFY/trb+GzyTKaLTDPn1uE0v+fFZu9ydQ2B2UD/otaxHVvMbEqNGzO+hSmY&#10;ScW+/AR/+epDXP7sfXRJTmWFcpOBRetUCxjNYjWKLcNPNU+NSkJyVCISIhKYjiWZITJJBCgzuQse&#10;HlGB2xoPEZhD9KDnm8eTOYD578VPsFh/nFEY3m7DP1U9/E7FFwjMWfgVnUTE9F1ImfIx7qv5HA9N&#10;W4g7n3gLTz73Np58/EXcP2gw0m0piGYKplQsOjCIKhOA2KBQ+phAMzRGK8urxUwdmO3adGCaoVCf&#10;zB/wxJ334CiNtDY0OrrEWhHzxIKFTMkIDdOyE1SaY/VUmPqWRgBLYQ7VWdB8T9+yc1YJPpw8Gx9O&#10;L8LmsdNQfs8zmNPpISzs/RJWDHgdK/u9ihV9X8EyHpf2GYr53Z7Bkt5Dee41rOrzKjb0IkjdXsaa&#10;ri9hTa+Xsbn/MKzs8RKaOj/N+6/gg4Ej8cU94/HlwNH4kkB9/MAIbHtwODY8+ia+mDiH36MeX88p&#10;wa5ipnjVNThaV0dfNN94lyurVhp1+WHTBjPgsmU4TAsw/5PA/E+qy5+//Aj/D9Vl2YzpaMNU7BZ6&#10;FqWuLSrj7exlZrP6uniaga7JWvCCEa+ZlgRFCpOiPS6TaPqZPg5ccAxRxUfoQc8RGKXaFjB/e91/&#10;rfGrBkawGIUpshRG6ZhT0QV4FJ9BUAmBmfoN0qd8iNsLN6PvazPx8KuTMHTYeDzx2HMoyClAWkIa&#10;IuhVopl3RwUEIdzXDzHBwQjxtZqWw3xDmUr4w9PZo3mIDKNde9x8880IZI25UcPily+zgNGiGAuX&#10;GJU5sUBNtYRHzcxUleOstbVOsVRGjQCHtF9MVR120798NavcpGffVNTi4ymlWPPUGKy8fRi2soC/&#10;P3gcPryDqjFgBJVjJD69jUfe/pjxUf+38Wnft/HFgFH4nOna17ePxvf3TMS3g8bjq7vG4Ms7RvD+&#10;WBx7eAZOPTYbx5+ZjT0vzsD3I2bhZGkdfYrWNtPohPrmpm+tSFNvevgvL1+OK2tWm9axa+p/MYtd&#10;/AyMDP5/7vwI/0l1+Y8vPsAfP/sQfbOyTEXSmsC01m5urdsxle1IULyNWnuw0tGGsCnRyUZZbGEJ&#10;SGQqZguPRXpCKhWmEwYPm45BC48imh7Gs+Rs86xLh8L89+J/A4yGUXRgOuZMhfEqPo2QkuOInvol&#10;8md+hK7vNqLPS1PwwugijJg4C0MeeBS5GXnItGcaYCIJSwTVJcIvANHBQVSWQObdWjA7mEZVt71p&#10;/C11ETDW2LI/4OmBVJmVq3GCOb+URgv5nWhahJMsiMb4U2XUtHx8ntIymf96HGYcnGvtFbNPjQDl&#10;agiYi++rG+htGvBtUQM+pcn/4JEJ+Oi+Cfhi0ER8d/dkHHiA5vyhmTj0II38A9Nx/OHZOMrjiQfp&#10;VwZPw7lnynH+xWpceKkKl4dW4dJL5TjzzEycf3ImTj0xAyeGl+JsURMuLlhuxodpFcsLBOMsv/tp&#10;ppQtTcpnFzXhEtMxrW55df1aXN243qxsqUGXAkbq8h8E5n8QGPW9/D/f7kTTlAlofdMfTFNya4Ki&#10;1jEpjBP9i4+LD7wIjL+7D+zq0Y9OQkIk0zEafltovDH8mbZ0ZKfkY/Brk3DvosOILz0Mb1Z6TgLG&#10;NC3/3EqmVYH+qjz8yuJXBYz5s64LDbRs2TCpLZWlA8OFwHgXn0JoyVGEj/8YGWPXo8sbNbjvrVIM&#10;HV+CdyZMx4C+d6JbXjfTBxBjmpQJTTMw4X4+CPcPho+bPwK9AhDsHUhgvMzOyhrqYbb2a90WN93c&#10;Br6unlg1qwjHl6+6bhV/+RkLGMv88z49jQFGmxNpC7y5tTjA9Oeg9oxheqZlYfdW1eP7qrnYXT0P&#10;eyrmYde0GnxBo/7lgxPx9Z3j8f1dU3D0EarDk8WMEhx/rBDHh8zAoUGTcGTwdBwhTMefKsbl1+px&#10;fmglTjxLoJ6cgmPPzsDpEZW4VLMMV1ZvJgBbcHn9elxaswaXmHZd1PYVS5fgvILQn1uyEBdXLjML&#10;jpvVLTetw1V6GKnMT8CodYyw/IVxccd7yLclGu/SphXVpXkXt7aER/7Fm8C4OXsijP9pOpUlPTYF&#10;cZFxsEXrv4+CFsPIZsXVKaMADw2biMGLDsJeLmBO81q29MU4gLnh+CtJZlyvLsbwE5qOBMaVht+X&#10;tVNY0RGEjtgC2+vz0fvdBjw2rg4vjinEa2+PRc/ufZCXnktg4hEXEkqFCUCIlxdTMB9E+Kg1h6mY&#10;ewACBIxPEOHxofHXTssChmaWwCjtkMrc36MP9i5egaOspbUKptnmYoF8TBNOCBq1mjWq158ehrAo&#10;DtVTYeoITW0d9lJp9hIagaPe/730ON/XzqP6NOJA8TwcnFCLb1jovx48Ad/dOx77B0/BkQdm4Bhh&#10;OSZQCNKxQdN4expOPToTF5+jsjw5ByefmoFzw0twuWQh/rycKdWm7Sz4jC1bjGpcXqtFLlYwVuIC&#10;FeWCwFm2FBeXLcElnjdb8G1Yg8sERouNa4UYMySmuYXsx093UF0+R+Ebb5iWsdat2ptQpdJGHZY8&#10;ujt5mol4XgQmwi+EsAgYpmOR8UiKTkQMYYnxj0RBcg46ZXbG4BfHYEjT90iqPAofAVOilEzGX2MF&#10;ed0165JhysKvNH5VwJhhMAwLGIW1WJ8FTIvhPwd//tlhsw8gdPhaxL9UizsnLMYzU+fjzSnlGPra&#10;2+jJQp5mT+FFizWeJSLAH8GenoSGF5b+JYoXN5BG1V8jbJmyac9+DxcPtG0GpjWBadO6tdmmvCML&#10;R8WIsUZltKHSsSaGjgYU9ceoM1O9/gLGSskEzMG5dQaYffQzexlmwyXCs0cdnHMbrT1iNBCztgn7&#10;59TjwNgq7KdKHhg6B4efm4ljL87CkWeZbj03B+deLMGZl4pw4TUC8nYVro6fhx/nLMEfl2qFl+34&#10;kaD8sHkLDfxmXNu4wQKG/uTy6lVmr5fzDB0vEBTt/3JpLc+vW4Ur66lCVJkr2yxg1Kysnv6rn2zD&#10;/8W07PDKlYhjOnvTTTebPpc2rS2zbwHTHu4ERUOLNPo7JjCCqVcKUmNp9JtTMjOBLDgaBSkEJqcL&#10;7nhsOB5q+ALp1UfhxyzBtZTX1rSUqSVUwFwx8dfA8Pxf3f/Xxq8TGN6+hXItYMzsSv6Z7XhOwHgU&#10;n0dg6SmEz/weocNWIeW1Bjw0aw1eL16Gt2mqb7vjHnQr6IHclEzYI6KMd4kMCESQpxeh8UIk07JI&#10;QhLi6Q8/pRLeQXws0Bj/dgRGzaUCR+svaySuVCY1MgYfMZ3SZDJ1YkphjqqVTNE8vuyoevybgTE+&#10;pk6btGoHMqoLTbcFDFWmpo5Ri331TNN4fm99o3nsENO2I9XzcaRsHo4Vz8XJ4jqcLqrHGXqec6Xz&#10;cJZqdKGkEZcbluLaio3407r3cHXb+7i8fRtVYiMh2YhrG9abLfa0a5hCmyIJjAsMHS+uIzTaOlw7&#10;ixEWhRTm6nZ1WlrA/PGD7bjy8Rb8z88/wjP9BprfLzjk7TTZTsqiCkWjI6Qwmu4dzArHFhaHzIQ0&#10;JEbHIyEqAXER8cYjaqhMp9QsdMnvhgH3v4QhFdtQUHsYAcUnzXoMSskMMAJDI5YdwPzXQn+SmXGn&#10;0O2/AaY9z7moD6bkHILLTiJs6leIGLYSuW824aHpK/BGyVI8+coI3Np7AOU/H4kRVJegYEQzNNzF&#10;39WNF9Ab4d7+iPIJRbhXCIJcfBHhFWw2iPWl8TctZQYWa5yUoFFtqkLz+IA7sb9pKQ42MI1iCnaI&#10;R41eNiOXCcwRbaI0r4GhXce0IzIhIBDad9+CxVKaPTVqAKC3EUgMsy+/eS5Bm6tJZgtwpLkh4YQm&#10;pc3T0Hwad8325NGsur9K8/C34Nr6zfQrm3Bl7Sb8wOPVDZuMf7ncDI3AUNql4yUCo81dpS5XmK6p&#10;/0VbWpi9X7ZZvfyCRdtZ/K8vP8PCyZPQ5qZWaH2Lmo87mvUPZPZbt2pNL9PGjPL2YIXjSw8T6hmM&#10;lKhEZMSnISXGjpTYRDOWLNQrCIk8dkrKQvfcrrj/4aF4cNYy9Kg7aEYsu/8tMA6F+S+G5LglTA6r&#10;P43g/NRheZmGX2PImJIVE5iSYwgc+xGih69AwTsL8eCkhXhmXAUeff5N9OzaB7lpuUiLTzYDLuNC&#10;whHo6Q3Pjs5GYbSlnACJ8A5FsKsFj+77u/uZYR7qjxEwbVmLmtYgpiK3tCI8TNFmvvwqDtDH7FN/&#10;i3YaIywawWxGMetIiFTYBcxh3hZU2mVMaZlSsT2EY2810zMN/2+G5QBVRy1qaiDQHJojtXwvbarE&#10;x47R6xzn/ROKukacZAqnJZy0TtmV5VQQgnNlrZZe0rpiG3l7A2HhecEgldlIsLQxkrlvAXJV5wQK&#10;j1fM/i80/BqlvGMbrlFl/scnW3Fk1QrYg8NZUdzCisPq0NUkuzZtNOiyFdrRy2gCnsaPqQ9GlU+a&#10;FuvT9uKEJYneUQNdI33DzWjxrinZ6J3dBfc/8AwenTYfvap3IcwAcwHt6GPMYhisIG+Zc5UVpq7/&#10;rwuS6+NXDYwx/Oqw5G3NgXFlOqb2+6DCQwge8z7Sx21E34krcPe7FXhuVBEGPfgMuub3QGZiJlLj&#10;UhCvBeXComjqPeDeQXvzeyLY3ZfpWBDNf6hZEEOryWiLOa0oo4XKO7ZzIjDNSmMKCgtMGycWnptZ&#10;k/pg6bTpOEAPI3U4qD4XKooUxwz/l9I0UCXqNYdmPtWokc+xQvtf7iEc2mpckOi+Quqi9E1+Rzsd&#10;76+kx6ngOe28XFmHI1WEkLePVTcYcLQizDmtU7ZYGyDJpzQv80pYtGTSFQIjWORjTChNEzwy9wJE&#10;O4pt4Tnt/aJFL6QuWimGCvPnHZvMajGP9e5tVFW/2/wXam5vBqZ1a/q6tk7G7Hu6uJsRynGBMciK&#10;SzMtZFIXLTwSQ2C0joKUvltaNm7N7oy77n4Yj46pwoCabxHJLMGDCtNBwDBzuJnX1wHMfyWuh8UE&#10;axoCIxMoqTYLXjC0wqUbgfGecwqB075H2OjtyJuwEbdPWobBI8rwyMujcfvAIejeqQcybGm8aDEG&#10;mLiQSHh0dDHAhHh5I5TAhNGzRPiGmNadUHqYUC8C48oa08md0Ligvcxts5+xQn00HQ00WTHx2Fpe&#10;ge9k5GnsD9HsmwlmBpZmYBqbTByiAh3kY0rjDsirEI4DVA6lagcUBEe3pUga7WxNEWgGpoJqQ0iO&#10;VDXgKKE5XtO8Mkx9E7SOgIAxW1UQmCta6nWdFOZnQEz/yiZC1NwIcHUz1UewUFFa0rBr2ixJfTDv&#10;WVuJ//8++xiTn3kOtxAWzQ+S0ZdnMS2HxrsQmDat4dzexQwp8nL1NMDYQ+KRnZCOjLhUpEQnmiEy&#10;sYERiKbCp0TFogv9ZL/8rrhjwL24Z+gk3F76CewVJ+HFjMGp5Iq5xlZGQWDkY1QOfqms/AriXw6M&#10;yVevA+Zmzds3YbWOGWCoMs7yL1KYmUcQNPkbhL+7GXlj1+D28Qvx+LhK3PfEK+jX5270ouFXa42A&#10;0UWLCgghMM6EwxVBHh4IdpOPCSQogfDmBQ+i+VeurX3l/ZiPO7dxRsfWHdHmFuXrFjTtTaFRDWsN&#10;zrwtpwAflFXj+3qmVoTmoHr4G5lCMQ7/FPQ5PB6gAplQekaYDs0lQPItBOgQj4eZah2Rd9GqMrx/&#10;RKvK1DAlIyBaHeYE75+sXWitDqPlZecvgXYVu7REC4oTmDXr6Us0SpkwrJOqWICYHvzNagzgOYFD&#10;OAwk2quSx59CwPD4Pz55Hw3jx8LpltZodbPSUWvjKUth1P/SFq2UprZrC1f6F430VkoWzAonOcKG&#10;DKqLmpSTomywSWH8Q01rZBormE4p6eibW4D+vW7HPc+8i9tmbEBG9XH4l54zU83b8xprJVNd+1/7&#10;VOV/KTCC5W+B0chk01nJkOFXSta2GRiPonPwmHaIhv9bxI7agryRy/DA9OV4dkIV7n3oOfTs1gc5&#10;rM20WkwSa7YwwhDuG2wUxo9pWTC9jJ+Tp0nBNC/Gz9UHAfQxYUzRQtypMi5eZo5/B+bt7QlMGwJj&#10;xky1EzAqRO3xh1vamPeY+ewr+LS8Cnvm1lI5aqg06rjURLN6pmgKqgTjAG8fmMfbSt0EiZqUBQqV&#10;5Yi8Ck3+Ue22rCA4x+hTjs1dRMO/GCfqF+FkgxYmX2IWJz+nRcwJy8XFy3FpGYFhSqbV9y+bjZBo&#10;/gmM1OVai7qY1rPm9EugMMw++4zLhOQyVefqprX4z/e3Y/3MWfBxcmGF0IoVhEZut0N7/WZCY5rZ&#10;edTv1yoxnlRjX1fNsGRlo01fo21IpdlPjownIDb6lljEaUHywHD6mgTkJ6eiV3Yu+nbrj8FPvoFB&#10;U5cit3o/gsvOwK1EGYQ1alnX/iaqjOmPMeXhIsvJrwueX11Kplz2p/4X3m7L29amSVSYwlPwmn4Q&#10;8YV7kTbpPRS824Sni1bjsbdmoGefu9Cja2/Eh8fQeCYjLjSSRt7bTBRzZ6rl7eSBQKqLv5M3fQyB&#10;ocIEuPpRWfyNn1G/jI+Lp+nxb6+CQaMv428GGhrzz9pW48xatSZ4/hg+6EEsfGckPi0uxS56j711&#10;dUy7CAqB2T+P6RWPVug2gyokT3OI/sZsS05gZO6PNgNzrIGgME6YVS6XmDhJaE7VLzH7zJydr4XJ&#10;V5gV/i9QXbQpkoC5vErb7UldCAFTMgOMgaU5BIWURPvrv7fZKI1SMu0gdo2w/LhtPT4uLsQdqRlo&#10;RVjMqG2pqtKx63yLbrdr1wHt23WEj4ePMfvBrGi0ZnUyVSQlLo7AxFFp7LCFRBOWKB6jTF9YfnIy&#10;umdmo3+P/nj48dcwZFwDupV/i6iKs8bHtNcKMkrDBYcBpqU8OID56/hbWHjuemA0fsysQcb7biUX&#10;4DbzKPym70dy0R5kT9yKnu/Mw7PTF+KxV8agW7e+SLalws6LlhyZCD+mDD6evvD1CjT9BVpeKYiA&#10;+HVkSkZ10YhlpWGBVJtQ3vdvXnqpY3vnn/2LOWp0rsBpYwrNza3a0Pz7mwXMa155DatGj8fHc0rx&#10;TVUNvq+ppbGvw9659Df1c3msxf4GehKqz34CY9Iy9ddQabSP/zGBImVpsIDRajQn5y2CFiHXKpqn&#10;pC4NS3G2QTMrtcqmNYdfm89quw1rqz1CQ2AumVCrGFOxTVSRFlhagGFoCz6z7z5BubppDdVnNd6f&#10;Mx1v3n4beiQk0cwzFWX6aVoJm32Lfrd+v/6LDvxPXDo4w9fD1zSSaAnehJBYVlBUmDhNHItmWmZD&#10;fFCUGVemqRWJVPr8lFR0ScvAgO598dDDL+KBt4vQt+Rj2GpOw6fsAjrKxzAl0zVvafD527LRUj5+&#10;sRz9E+PXB4z501p6+JmOMUwLWRFroxmHEVJ4CMmzv0XBpC24c/R8PE3/cse9j6N3tz5IJTBpTA2i&#10;fCLh5+xr9ogP9qGHobp4dXCjovjAp6OnASbYy8+spRXIwm/UxsUX3jSyLjS0AkYFRv0yWk7WNDFr&#10;/BTP38KULIKwvTHoXtS89jqWjRyDDRMn4YNZs/FFWQW+Lq/G7qq6ZnAIUF2tAcgAQ4j2z9XQGfoV&#10;oywaKfBz5+cxnj8paHj+VAN9i6IZIAuexYSG8CxaYbbeEzCXV1nGX8BcXrsOP2ykkijoX35qFaOi&#10;XOLtyxv53HUrTZ/M6ZXLsG3mNEx95EG8PuAOdON/p8YOa+i+NRC1tdSFoWH8+i+cmap5OXvA35Pq&#10;Qt+npvnkCGvOS1p8IiuqWGTGJRGUCKpLHKJ8w5AaJQ+ThgIC07NTF/TsPgD3PPsO7py1Dpm1RxFQ&#10;dtb4GKt5Wde+GQyVCZOa/U05ub78/Avinw7M9bWEWUtXf0qzBOsxs/4YbxuFMXGRNdAFuBaehNe0&#10;/Ygu3I+MWV+iz4xtuG9MPe597h306DUQnXO7Io0XPZ6GM4Q1n598isaMeQaapWEFTCBTCT+mXSFU&#10;HQ3rV0uP5veHMG1TB5xG3mqOv9Uy1AEdWUC0iawFjVXzChj1UQy/ZzBqXn8Dy0YTmMmTsG36DLw/&#10;axY+mVOCnaUV+LK8gqpTbVRnr4bIEBTBclB9OGoZo5c5QkDU6WmG1zRoUpq1OOD1wAggc9uca8LZ&#10;xoU417SYwKhZmWmZURlCsXYzrq6nihAW412oLC3AqDf/4noq06plOLVsEQ4sqMemqRNRNXQoZj7x&#10;BIbfcRe6xSWzYnFjKiaVIThUU8FiKU570xDi0s7VjOzWgohm7xe/cGTGp5udxlJjNHEsnsBoaas4&#10;k5JFsGJKp7/pnJSKTsnp6JJdgNzMThhwz1MYMnkButXuQ5jSslJ1G2jksnX9rYpT5UIdmToyDDCa&#10;BtAM1L8o/nXAGFisaIFFf4Ymi2lSkdVhac2B6Vh0Hm6zjsFvyh4kzPoeXUu+xl2F2zBkVCV63fEI&#10;evW6E5nJObDT7Ef4R5h5LpocJigMMFQVX6VkSiVoWAWJD1Mwt/ZUHc8Ao0Qa4qE5MtoGQ/0vqmWd&#10;CIvm/KtVqEP7jjzXnsC0RnZUHEbePwSVVJilo0az8E3F+7Nn4wPG+7NmYgdD9z8pKsZX5eX4rrIK&#10;39Pn7KsjNAyro7Le8jJM0bQugFEYAnFCYDAEzV/HfMI0H6cIzEmq0tlFS+ljtGW4lZpdJjQWMDT8&#10;pmWMRwJzbSNhWbPSgHJwfj2+LCvCxoljsODtN1D50lAUPv003hhwO3raUuDewcVMc+jYoXnktqk4&#10;1KxuqYuU2t+LKSz/L+3opsUtMuKTzXgxNSdrPbKs+BQkhcUjhkBpYb80ns+3J6MTK7P81Gz0yO+M&#10;zl36Y+BLE3Br6SeIrTkLr3JrNX9ro9jroVGr2XUtZ/I0Jv51SvOvS8nMH/BztKRit/APaWlO1h+o&#10;Pfhd5pyH96yjCJ26CxlzdjP//QyPFm3Aw29MQ+++g5Gf2wsp8anQbslh3sGIJDAy8Zo2G8T0SVv1&#10;+VM9NJff14XA8KJrXTJXAUO1ETCqObW/iXNzx6W8ix7XeWcWJBUeY4ZbtUOvpDRMeORxVFFhFo8a&#10;hY1Tp9ALzMaHxXPwEQ30h3NmYQfTnW3TeX72THxeWoKvKwROJRWnhopDb1NTR6WpbwZG4DAIzXF6&#10;GmtfmAUWKHMtYDQdWqttap3kk41NOLNwMc4vWUbjvwoXGJdXraaX0Ur8axnqwCRIa1fh3LIlODZ/&#10;HnbXVOIzfrdNk8Zh1dhRmDd8GFPK1zDrqSfxSt/+6JWYxnTUCW7ObnB3djfD9/V7BYx+u3Nba7EL&#10;pbAR/iGm9VF+MUlD+anqFjA2kxLbQ6ON+ihlS420EZgk5BGavKQMdE7PRV52D/S893n0n7IWWfWn&#10;4V9x0YxcVl9bi5dpWUL2+vjbMmNC5/+J8a8Bhj+0RVnM7WZYFGayGO9bC45fhBPVxb3oDHxn7EP0&#10;tK+QN3snBhZtxQslKzHo8TdQkN8X6Um5SOCF0RbjkbxQajYOIhBRgaHGoLq1dzcGP8g9AP68rwXn&#10;tCC5Rtv6UW2CWBOaWYMsKB2Zx8vgKjWR6vi6+8GJvsYMPOR5F4J0Z1Y+pj/5NGreHIYlo0di/ZSJ&#10;2FFEYEoJTMlsfFxSiI9LBc5MvDdzKhVnGj4snInP+PgX5SX4tqqCilNFaKotaEyKZoGjRQGPMV1T&#10;CJITBOg4gZG/0aIbmhp9av5CnGlaZJZLOr+YnmbpMkKjWI7zipUrcJqgHG6ah+9rK/BtRQlhmW2+&#10;x2amYktGjUDj2++g+tXXMO3xRw0wfVIy4OHC39+uI9w7uvJ3e//UCKBz6uRVyhpK5Q4zi7uHmzRM&#10;syy1F4yASYlOoOlPpH+JJSwafhSMtMgEwpJogClIzkJ+UjYKCEx+j4G4e3QDes09iKiqM/Ass3aT&#10;08IYPzUA8GiVDQVvU21uMWGVoX8PYFogITBmsKVuE45bBEuzuhiF4Z+nGseaMHYSvpO+QtzkT9Cr&#10;6BM8XLoBj48pRtd+9yMzo4vZrCea6hLPC6UJS1IS7TgWRuXwoUJ4Ehg1JQeqGZmweLMwuDJf9zLp&#10;mR8Vh2kbC4RzR6YkKiCEQ7MJpT5K2dQ6pBYy9XR7szA92qMPpj/9jAFm+WgqDD3Me7Nn4EOCImA+&#10;IRifMj7R/aJZBpwPCulxZk83tz8tmcNUrRS7K8uxlz7nQI2Voqm3/yCV5zDTNoWmP1vw0N8YeKyQ&#10;l9Hi4qfnE54FVJz5vL2QtxdSiRZopEEDdtdV47vqcnxTXYovKov5XZgyUvU2jB+PJSNHYcE77xKY&#10;VzHtycfwcr8BuC0tmxWJj1kyV/+PmxNTU1YQmhukNQ+CWLHIE4b5hyEiIByxIWoRSzKDK7XIRUp0&#10;EtLj7EzB7IgNjEY4YYniNUhnRZYnhbElIZ9pWY49HbmpucjK7II+j7+Luyo+R2qdpTIevOZOJdZ6&#10;ZQYahpRG8XOaZvXVtYxstspT8xTnf0L8U4GxagkLFgMNo2VU8vWwqP+lnf685t79oMJjCBn3OTIn&#10;f4j7Kz/FEzMW4Y7HX0V2pz5ITsxCQvMqJTFBUSa31gaw6h/Q8HLN1fDu4IFwr2CjPP5Mu5R2OKn3&#10;38UDoUzZNFLZraM72jMd60iv4swa1dvNi6maVpXxMp14bdvL8N+CUA9vDL1zEApfegk1w97E8pGj&#10;sXXKVCrJDEJB009lETCflxf/BI3iY9bwig+bAdLtz0uL8HV5GXZVMFWrrDbw7KXf2U/1OVBdbRau&#10;OFhTi0O1TN9q6xkNBKnBgHSEynSY3udQvVI7Kw6oGbuOXmluDfbUV2PP3Gp8S4XZ2QzMe9OmGGBW&#10;jhuPprffZUrWDAwVZmB6Hv+jAALCCoOpmbcn/Z6PP/2Ms5n6EOpp7Y6s0Dgx7e6WmZAMbbqr/z5J&#10;k8fiEwkQKy2lY4QlkilZWmQ8YZGPSUFeQhqhSkNOci5y0wvQdcAjGDxrAzo3HEdY1Tn4lDE1K9VS&#10;wFpw3tr0t22xVvn/eUSzOrWlMH8FjUY4y+tcV9b+UfHPA8bUBNcpC8/dzD9CHVNSF/0hRlnMH0V1&#10;Ub9LCb1L6VkzWSxu3PvoNXM7Hpq1Cg++NgU9+96LtJRc2GOTYSMwcVSXcKZWAkXzyFsurpYA0iBL&#10;bb0Q4hkIf3cNsnSFRuF6uXiaoR1Kz7SKjEy+Cx9TSiKQQnwDTb9DawLTpl1btLn5FiQHh+GdBx5C&#10;1ZtvYv67IwnMWGycJA9TiA+KpDCFBhQBoxA8StFajoqPCIue94HSN97+jIrzRUkRvipjulZWiu8Y&#10;u8rKsLu8HLur5H0EVQVDjQcEoeb/z91/h3d15Fu+sO9MdzuRc0YI5ZxzzjnnnFBCOQshCRQQEkIS&#10;yhEJIYkcjI1zAuNsbAMGbHJ2dvfpbnc4Z86sd333T/i45z1z3zvvnHOf594/6tm/JOmnvetTa62q&#10;2lU8MpNcHOFrVJEvxgjZBGHZT4WSMiljP2MqYEYH+T26FXV7rbUFr+zciRNNTYrCDBcXoS09BSU+&#10;/ogwt4cWFfnJ36i6kRezwZg3Z6HSASK5RXOF6nzqrJF5YrLguD5zoyE0CIwBbZgB1cWYRY/KIxlS&#10;Gq2NS9fBWF1bURgnI3PY0AkYb6TSGBIYWjN7R1+EV/bAb+wzGIzdxdqhR7Rm32A+r73Ys38EZ7Yx&#10;ZR2SLed/ywZW6o1qoPOn/3cBo8jlLDC/gMPXpJVQrBiVRKZ4qwYqH29n8bWydtXq/vvQ67oEm+bX&#10;EdJ2HKlNI4oVMzd2gK6WGQy12MoRFskvcrOSWATZl192HROAVjy7RMkvG2gj1tBeLaNdm/PkPGVN&#10;ZVlfWTKMzLyVHiDZklwZ5GR20WNF0FqjhmdYeX5DmyYt7wLmG3dai6a0dOytqsLhbQ14obEFp5t2&#10;4LXdtF2s9OdEVVje7+9WgJHjeyzvi+LwqNi12dfe7SdEj4FiIH+PReB5j+Apj1k+4Hsf8jNSPurv&#10;wcf8PeeHZHbBIC7vHcKX+0ZxbT8VZmpcOV5l+XKSRwJ0aWwIHzO/vNO9mxmqA2cI9evtu3CcCjPF&#10;DKMAQ4Up9QtEuIU9LZQAI4vzqUb7f/ubJ3k+FlAx1KBJtZDzKh0rso272DFjbQNorNkIEx0TGMrg&#10;JQHSIlQbl6tBm2qvyaMx1cfOwBTOhhawM7SEuZYhbA0sYEV4zKk0/klliB08C8eJO9AaeURr9g2W&#10;EJoFVJu5/d9jjqI4qg4guc1D5p39bs83s8Co6tE/jNXI8//E8p8OzBPSNSiPxWeKFZM+dT6X7uPf&#10;dKlA+R2BUWDhiVGsWN93SiuzvP8RtAZuK+Mu7g3HEVUzCI+ITBga2cNQ0xz6mibKVgqiKjJ4ZsqL&#10;oXRpykXjazKyv3recuVWWdkbRizaUiqJrAe8kIBIPpHRfXksU2LmPcVco4zNrIYpK8SyBYvxu//6&#10;GwZ+ViJWng3zFyPK1hE7M7MxWbOV1qYJr7RIkG7Hq+3teIuV8r2+Hnw42P+LwnwggXv2+Li8//jx&#10;LESqz8nP9TJvqF7/gK9/qADSi0+pMJJHBJIv9g7jCmG4NjmGm1MTuEVQbrJcny1fsVwlMJdEXfgz&#10;0tHwbg8B7e2lHezEa7vacKyhAVNVVJiiIrRSYUr9AxBmZgsdhvknfyO3HlNdZACXeWYJz40WLdZG&#10;njstUY81MkdsIywJiSw6rizeR5WXFfvNqDTynqLy67WhTcCM1Q1gq29CS2YKexMrmMp8M+YcawJk&#10;ZmgNd/9EpHacQMD0LZiMP4L6yDdYRWiW9n+HRQRmAYGZzzKXdUIURwaxnxRgOr9WdQzMFgWW2YFO&#10;BaL/pPJ/EzD8p/gPqayYaiUYySwKLHwsNkxaELk3Yl7vt1hCdVlOK7ah/xbMBy7Ds+scIhr3wykk&#10;A0YmztDVtuAFMoEO4dBYra5s3iOLLhjxYuizBdSR1o3QrGfFV2waH29ga7eeVmGRMoV/LlYuWcnQ&#10;z/D/9HyWuUrAXcgcs3rZGuhrGSh7/D8jYzFUlwXPzMESFrPV65HBwN+Zm4+Dygj/TrxKWN7qouXp&#10;3qN0IZ/dI2rSz9zQpwDwWFnk+NFw/y9F3v+Yx8flE1buT3g8z/KphHUeLzB/iEpcZoAXxfhyH5Vk&#10;P7PLlMyOnlBAUYCZ5uMZ5pvpfcr7V2jHPhUrRgX7UP4urdy7Pb1UGILd1oqj27ZjsrIaQ4UEJo2W&#10;jKE/XBYNoaI+TWBkrWmZg6eMuRAUHUWx10FHXQcbxYLxvMtUflk/WW+tLN4nk11p0QiCnH9RIAFG&#10;7JtMU7LRY+g3EmAsYUrIZFc4AcbUwBJ2Dl6IrtyNlKPX4DJ9H8a0ZhpD97GO0Kwe/A7LBr6jTRNw&#10;vvu3fENgfrf7oTIxV5nlzHqmQDKbjf8zleY/35LN/gPKluE8SqugFP6zIq2KzDLLKD1iVBfpKVlJ&#10;SVYbuAeDnktw7/0Q0e0vwjmuDBp6ttDXsYS+tjk012grg5TKavHKBZP9LHWgyxZO8dpiqfi+On20&#10;7Oy7gWUZA/8cZhdZOHvF4hV4lhVjzpPPKt2njwfldGTLbD1TZabAAmaaFXMXYPX8BdBdsQrutBxF&#10;gaEYKCjG4bpteJnq8lYHQzyt2DtUg3d7e/DOHgn6tGKsqB+OqMAQxRBr9pECyQA+FjhYoT9j9viU&#10;QEj5jMrxOY8XWEQdLilKMsosQovFIrlEAWV6knDsx60DU7h5YJJHeSyvTSrvCzCiQmLFPpG/J3+/&#10;fxDnunvwdlc7XmaGObKtHvtpKQcLCtCSkoxCb19EWtrCYr0mFvJ/llnai+YvwfqVatBnxZcpLnIH&#10;pS5VXJ2NkZG6IS2ZGRsqmcovAOgpvWRmkifl81QkPdk9mepvQmCsed5sDE2Ue/vNZK4Z/46Friks&#10;aNHMTG0RlF6G4qMXEH7kLhxozUzH7kF79GtsGP0O64a/w+qhWXBYZE7hsx338GTbXTzZ+UhpbFUd&#10;AgLN/wuAkduMlS33ulT959LTIaryW2klur5RlEW2D1/Qp9rzZTlPivrQ1zAcugnX/vMIajoK69AC&#10;bNC1h7q6rHllDG1eoI3ip9dqUVX0aQ0YOnkxJcPIav0yIVB1E5MGNKgwG6ka6wjDHCrGAqrJ6qUr&#10;ZueMPaOMtyyew5yzaC3UWCmMtE1p3zSxZtEaqDHjaCxaBqM16+CgqYMwcxvURMVhpLSCtqZRyS1n&#10;qSzv0ja9R9v04dAAPurrZwahokjuYGUV5RBIRG3EZkkFPk9YzrNSX6ByXJKsQQt1mUBcluzBIhnk&#10;FyUhIFIEkNsHp3Fbuo4Pshyawa1DfH54CrcOqgCSAUrpKbugwDioKNXHYvEIzLs9j4FpITB12F9d&#10;jiEC05SYhAICE2NlBzu2/MueEWB+h6d5XM5Gw5AAbGS20V6nAz1WfjVmQVk7WW5Hli0tDDewoVJj&#10;ftEwoiU2IUwEgqpjxM8YEigBxkbPGDZUGEcBRkcPmmuZgahQprrGVBkz2rJYVE+8jtyTNxE0dR0u&#10;4zdhMfEA+hPfQHvsa2gMP8L6YVq1Aeab3geYu/sOftdyA0/tfqBkXqlPUq9Ueeb/8cDwHxErpnhL&#10;gkMlUXo72Do81fWIsMhM5O8Y9NiSDDzCxsGHMNl7F577riBk90swD8zCKnVTbGSrprnegKBoquYx&#10;EQbZWkFaNgHGkODIOr4SMmVPGGnF5ELLnZVqy2V6jKjJM1i+cJkSZJ+iP5/71HwsWbAcKxevxtpl&#10;atCiWm1co4sVC9ezdeSFXbgSRqvWwZEXOdDUAqnOHmyRN2GcduZYUxPepBU7RzX5kLB8PDxMS0XF&#10;GBph6z7ESvpvmeSx7VLs2CxEn4mKjI/i8gQhIRhf0k5JuS6AUC1uzKqIQHKHcEi5e/gA7rHcPcRy&#10;5CDuHjuIO0cOEBjCMiO3RcviGqP4YmwEn48O0d4RYP79Dwf6FGDOdHZQFXfiMIHZV1WO/rx8NMYl&#10;KgoTY2MHp416WPOMLMz+tNK9vnbBCjZAciOe3LmqCwNW/o1sVIx5zk21qCY810YERRRHgDEjMPK6&#10;jMsIVHJjmQkfW+uZwELGYUysaeUMlQFl6ZaWXjVjXSM405bVdk+h4cUvkXzgMoL3fQWvmQdwmHoA&#10;y4lHtGmPoCOKw7ohq83M23kVv238Ak93PMAzfT/+MgdNGa+R3rL/xwIzS7uQL6BIdlHGWLq+xpOt&#10;d/DsrtvKotQr+7/FuqFH0B+5A5vxWwic+hIRu1+Ekf8mLF9ngtWrdNn6a9FWaSgbjUqg1yMsso2C&#10;AS+KLHotN43JXCbVhqS0a6vV6LtVA23SjfwsK4GM+kv38TMykZAKs4JArJaZy/zMhjVULDVtLF64&#10;FlbWATBhC6pPG2bH3+ljYoYYOwcUBgSjIzsf41VbcHJHC850STgfwPkR2qrRUVqqcbbsUvbyOcEh&#10;IB+ywgokih0TK6YoDnMKK7Qy/V/un5kF5isBRbFaLIRAVEQgeVzuERIpyuOjh3Dv2CEFHIFKVEi6&#10;kq/IDOmxUQZ+FTCiaAKuAkxHp9IFfmh7PSYqytCbsxlNBEZCf4K9E9wY2rXmr8Acnp81VGEt2lkZ&#10;hNRZI4PCqnOtReUW9TAhIAbKeTdmAyW3VBgRBlk1hgCx8VKUf7bIhExZr8zWyBJWVBVtZiXpgZRO&#10;AzN9Y1iZ2iBlczl2Pf8+qk9dQvL+zxFz+BaCDt6Bx747sB+/Aws2orr917F212XMrX0fT247jzld&#10;9zGn7ydFZWR37X8fmP9YeP5zgJkFRfXFBRhVyJeWQJny0nEfv2u6jKfrz2Nl1y1oj3wHs/FHcNl3&#10;C2GTXyCgfhqGbslYuZ5ZYpkGLdMqhu6lDKDrlcFJGWfRoezLHiQKOGzpBBpDZQE5XWiu0yAE6xUP&#10;LmMsc383T5n6smLxKiW3yBKnoiprGGhXEZgN6zQVdRGVMbdyQmLaFhhrGcJSXQ1uzDNRtvbI9vVF&#10;TWw89jAo79taixdaWnGWwHw0wPxBWC7spRUa36uUixPjuMjcIblEIPmIVu0TVt5PFCVisKdl+nzW&#10;jl2h9VIBM4mvmEduSCYRWMR+Hab1YhEVkXL3KGFhEVBkMuVtvibvC1wyDUYmV16mal1iNrog+UiB&#10;UzKUANONN9t3E5hWHKonMGXlBCaPwCSgPCgESQ6u8KZ1MuQ5WvqbOcxsa2lFVfZWuux1abtETWRm&#10;sqIwBEWOJlQVAUrCvZWehZJjDHk9VNNlVPCYCmAExkrfRLFnums3KMWM51i6os1py7x8A7F7/1Hs&#10;OPY2qo5+gvwTV5E4cwnh+y7Df+IynIYuwqj9Q6yufhlzik5hXv37WNr7UOlFezzTWbWbmQCjqoNK&#10;pvl/GjD/cENY7w94ho+fbruBZ+o/wpzSl7Gk/AVY7P4QTu1vw6ZiHIZR1Vht5I35S7Uwf8E6LJon&#10;EyVXKev0ytwlsV4CjLRq+rQJ0hsjAVOAMZJ7M9QM6JG1sXbFOqxaskIZsZcdkxfPW6rkFVkVRpRl&#10;/XJ1pftYxhF0CdpqwmJsaAP/gHDo6ljAlBXAiRfT19QSyW7uKI+KQOumTRgoLcM0A/8LDPxnGKQ/&#10;GpKKOYaLe5lDJhi4CcpF6dadLRf4+qcjojYqZVGpjCyiMazkFgUU2i8p11nxb0ouERv2K2AeQ/ML&#10;MCx3WG6JHZt9/wZzzJf7ackUhRlRAUMVE4WRDod39nQpwJxubsGhWlqy0nL05RZgR1IKqkMjkO7q&#10;DX8DBvGVzG7PzoPJ0pWw4nk2EGBoyXSZVcR6adOimdB2CTCyQ7IojFwHAUam+pvSHuszS5rJ/f2a&#10;shMZc45YZ147CfxWPKe669SpXGp0AryOGrR6/JkAn0A0t/eisZ/WbPJlVB84h6yxN5Ay/DYi+96C&#10;Y9MpaBdMYkFiD+Zu2odVTR9iLbPu4zloqvAvHUu/nmv2H3/H5n88MPJlZ+9fUKyYqIsyKKnqNp7T&#10;9RDPbL+A+ZVvYnHOASyKbsFivyIspaLM13fBvFWGmLdYHXPnr8ScZ5dg4bxlWMmKLa2YAVVAV25/&#10;pS2QosuLJ0v6CDCKNeMF1WEGWb1wNdZRPVbLQhdUFlEUGayUMRa5V2bDio2ESd5fx4qgC/VVhPOp&#10;ZSgvbcTW6ibCuRZ29NeuhqYIt7PH5qBAbEtJQQ/VZW9FNQ7Wbcfpll0400O7w8wiVuzSXoZ25hEB&#10;RsL7F0qRFl8mQE4QGqrNLDCiMBeZYeSzoi6PYbkhAf4I4aDlujMLiYDxCyxix2jF7lBhbjO/3Obx&#10;Dl+7ResmmUfWD1CmxRAYmUv2KcGUbmUFmO4uvNHegecbd+AggZksq0A/FWYngamLjEGupx+CTSxh&#10;s46t/6KlMKUls2HFNlyrQwulTeVmYyXnl42RGQO7hH6xZsp+MAz30lMmQV4AkW0RRe1ljTJ5Lt38&#10;8txQXYuf4Wc3SCZSV1Yd1ZAd4giOn4cv0tKykFNchaaeCZR17kde5wzit4/BOr0RawKLMd8zH3P8&#10;qrEqdz+M+r7ExuGvsXxAMjAbYdYzVfiX3EyVeXwvjYDz6/r5v1n+44FR+sIl4KtCvmoxcbFiP9Bv&#10;/qDsTTmfHnRh3hEsT+jEMq8CPKUfgN+qWeGZlbqYu0gNT89biWfnLsOcp2VLcFb0OUuwbuEaZT6T&#10;dBfLsqSyeY8KGk1lxqystLhhpeySrFr6de2iVbRjMkdssQKNzLLVUKZ16GLdsg1YuYQQUq1WMxsZ&#10;GDpi3Qpt2Fu7w8slAA66pvA0NqW6WCDJxR0VMdFozc3FUFkl9tfU4VhDE15ubcfb3bQ7g8P4fIRw&#10;EJgvBBjp7dpPaNjaX96/D5f37efr+2i/xvEpW32BRnKMWLLHwIjKXBM7dojAHFYpy68VRVEVwvHg&#10;2GEFGAHlFoG5xddvHZLQzwzD0C9rCAgwiiUbHVYyzCdiyZhhzhKY16kwLxCYQ3X12CfAZG9Ge1oG&#10;muKTUMQWPsLcGo7qmtBfslJRGic+NicMWqt4rtdLhjHiOdchCCYw1zVTLJmy2xjVXoBRbiKTc7pg&#10;pTL2ZUF7Js8FIJ016oqyCDQGGzZSXTSUWzA2yuoyq9fC0dIWocyIQf4hCAuLh61rEBwC46DnGITF&#10;Bu6YY+CFuZZhWBFYBqfW1+AycQMGI3exevBrLJKpNKxjMstd1Vv2A/5Ll0yZITSP6+V/UPmPA2bW&#10;gj1WFhUsqpAv6iL3bS+k31w3/AO0Or/AiuxxrAyswnLrKMzZYIcnl+vgyUVr8fTcFXiaueMZWVSP&#10;RQYWZfmjddLNu0xWstTkSddToHncdSx394k106B9WLdSVrpcrcxMXkul2cjWTU9Dn62YDtQZYNcu&#10;VaOyrIcBL7TMg9Lhxbey8sK61fqwdw6EhbUn1Pg9PE0sEGxlh3RPH6pLKrqLSzBRvRUHqC4nmnbg&#10;lbbdCjDvDw7S+ozh0vgEVYNlH22ZwDIlZR8BYpHXCNIlhvLPmWtEYWQMRoCRDCOBXwXMtGKxHkMj&#10;oPwanPuKwqiU5dbxQ7g5a8kkw1zj35Iu6ctULrn3RSyZ2L5PGf4/6O+jwnQTmHYC04xDW2nJmGEG&#10;8wrRkZWFHcmpKA0MRZyVPdxokUxWroPZ8lVw2qAJC4IiC/VpUGX01AQY2i+C8mtgpBtZOgckt8gK&#10;mGsIjDRuYs1kJRlxBdprNtDOSe/jRiqSfJa2efEKqK9kjqSiGWvpw9bYUtlLxkjHBOt5LVexrN1o&#10;jKXq5pivYQ1dnxREthxCwvRF+E/fgsX4XWiMfq0s17Sg+xs8zYZaGmdVlmFdnG28/936+v9n+d8G&#10;5n/c00Ve+0VZCIooyzNUlgUD32EVWwPtkW9gPXQVhiUTUPfKxSp9TyxcZYRnl6jhd6zkTz27CE/J&#10;YnpPzcUzT0tAn4PFT8vg4UplxUqBRjUwKb03jzsAWHhytemlBZCNfF+PLaEMnGnzdS3CtGE1M4us&#10;DsOftzZ3gKu1G321IcJDIqDNi6LDyhASFgdjaw+GU1sEWjki0s4J2d5+aM7IwGB5BfZvqcPh7c04&#10;xcD/2u4uBZj35FZkAnNxr+QXqsnkfioLrdgUYZiWI1+XMM5yRYFmLz5npRZwvlBCP1VmelzVQyZj&#10;KwTg17nlfwbMTSqMAHOT6nJ9ej9koY3Lsn7A3lFV8GeWkYHQj4eH8H5fPzNMN14jMM83NeMggZks&#10;r8RoQTF6NuehjSqzJSwaifYu8NTUg/XqDTBfuRq266kSPKc6KzWp0KIKJjz32kpefAyMjPZrrFBX&#10;GjRpxCT0y+yAZbS/anKTmXQfS04hJNrr1sFwPRu8dRr8nB7UV6xh47UcyxYtYY7Rg42hGawMLJQG&#10;bumilVi0YC3WrNGDtpEDgpLyUTN4Ak0vXEDe0S8Qe+gWXCbvwmjvA2VzrUWd92j3v6Y1+9VGs4Tl&#10;Cdqy/8g9Z/63gFG+iAxK8ihBS7nBh19YfORjWMSGLWQwWzn0HWF5AJvxewgcvwz/hhkYeKRgxXpL&#10;LFumg4U8OXNovZ6hosiuxtKbJdPt5xCahU/NxyJmkOXPLMIaqs2quUso57Lkq0x9Wa9M9BPl0aE1&#10;0CQYsoCfNjPPxpUaUKP6qPP5+uVqSm5Roy2Ljk6Gn1MAPG1cEBDgD11dY5jomCMiJFT5nN5aE4TZ&#10;uCHJyRX5/sHYuSkbo1VbMEN1OUZL8yLV5a3OHob+fiqMKMYYwz3VZWJyFhoBZJwgTBKa/bgyxSMV&#10;4HFROgQIzkUqjtg31RjMJK4fmGboV0HzS4aRQkikCCxyvM2iCvyERToMCKPMCLgsFo+/W+aaqYAZ&#10;wUdDg3ivtx9nu7rxalsbTtJOHtpazwxTib2FpejPK0B7ejZqo+OR5uwKf54Le1ZoCxl/0tCiwmhD&#10;dxWVeYmog2REPWZGfSXHiBWWsbCNy9UVNdekJZZpStLtv4DXbMWiFcr6b0YbtVm0qETrobdqAwxk&#10;wqa6WOr1zJpUo5WroLeRaqZvDG8nd0SHRiPILwQJcUkoJ9iDY/tx9NX3cPidK+g6/QlqT32O3BPX&#10;EDJ9HTYjss7DZSxvu4r5Hfcg+2bKvVQyqVc6m6QR/58B8wQ/+++9/n9W/peA+YeR1NkiA5O/kflh&#10;/ONyh5yAotyHz6NMmpNejLVD30B37GvY7buHoAO3kXn0Kkon3kBCYRPUNa2wfIkGVhCYRXOXYv6z&#10;CxnA5ysnfB6VZh7BWSSTImWQkdAsE4s2Z5Fyb4vMFZMbw+SWWaWskLEX1UxZbSqPBlVo3SoG/GVq&#10;WLJoA9atMcDTTy+B2gaGVVMX6BvYwMreE4GRm7BR3Qw+ru6Id3KBOaEKtXVCqps7ioLC0Ja1GWNb&#10;anGI6nJyRyte7ZCp/H0418/We2CYmUSs1jgu0JJdIjBXpqYJgkAyM1umFHCuUkWkXCEgUkR1JOtI&#10;jrnGii85RICRPTUVaERdqCqPIZFuZHmswMJykzbuGn/P9Zl9+IpqdkV+3yTVjgpzgUpzYWwUHxOY&#10;d3v68HbHHry0s1UB5nBNPaYqqrG3qBSDBUXoyMxHfWwiNrm6ItDAFC60UVZr1OCkqQ1zsVPSSTJv&#10;BbRXaUGL1kyL6i2DlDJALCoui47LCv5ylJnKcr/MQl4zyY5y49nGFaI0/D2ERZdqZEwIjdQ0ob6M&#10;GYYqs3HVKmaetVQu/l0DY+QS4NHhcZx47gQ+/vRjfPjZ53jpvY8x/co7GDx1Br2vXSQ0l5C6/zM4&#10;t70OndoXsX77O1jW/pWyfp2sQCPjMo+jwT/U2V/V5//bgVF9IVEV+YLMKzIxjllFVGVB//dYPvg9&#10;1g9/R9l8CJf9DxB5+C7yT11Hy6tXMfjSJ9i6ox8ujn7YQJlf9swyLGFAXzx3MRbSgi16eh6tGCFh&#10;jllMWMSWLZHp93xtMW3bCsIl21WsU3rE1rCVkjss1ZSZAJq0YRvZiq2i/Vo0fxUWLFgDHT17BDiH&#10;I9bWkxlnLYxNHKCnbYH5K41g6Z4IZ9dwpEaFozstHpud7BFuY41ML2+UB4diV3YuxlnJjja04oW2&#10;DrzG1vpM7wDeGxxhoB5hpRxloN+LCxMEZmKKEAgk0ywHqDIHWfh8mqGcFVyKQCPHa8ws15g/BBgp&#10;N/iZG7RYitUiMAKIqmdMBYkCz+x7N6RXjb9Dxl+kCDhXCYz0zl2cEGAky4zik6EhAtOLtwj5C807&#10;cay+QVGY/QRmvKQcIyWl2JNbjIb4FGS5eSDYyFwZwLRcuxEOGjqwYg7REStLZVeX2RBsTHRY4ZW9&#10;LGmFBQ6xyNLJIkWW3ZUGSwL98oXLlfuP1JbIcrwrqUAboLFsg7IqpkzC1CGUAows4au2ZJWyZYah&#10;OvONlg48XdwRFR6FmupajO7dh6kjx3Dg+dM4dfYjjL3yPhpnXkdCywwci/qhk8VS8wJWt1/Ekv5v&#10;MYewPNn9I7PMj0rd/HW9VdXZf6zX/yvl/xowv4Lklz8qBLP8dtYzypwwmUk6n8DIKiBrhr+Gzugj&#10;WO97CL+Z20g7dhOVz11B0/EPsfvgm9jRO4P4hBx4sIU32GCA5XOWqpY1IhDzCYvM+VpKWJYTkkWi&#10;MgLKnMWKAs1jkWn5sjTSmoVrFLuwVu7yW0EbtpqWgC3hmqXrsIree/kKHcyZuwa69N/DuWV4u7wW&#10;VgypliZWCPUMhoW5G9aoW0BD0wKxPt7oiYtEW7Afslw9kBcQhOrwMOzKysEE88vxxl14cVcXXu/u&#10;xRmqy7sCDGH5ZFR6wCYIzD6WSarM5C8K8+X0IXw5c4iQTOOrg7RPrOgCixwFmOuSQaQoI/zyWLqX&#10;VSojRbqY7xKS20dUo/5i1f5HYOQowFyRjgYqzBe0egLNZ6PD+IgZSwL/a627cKqBwGyT0F+P6aoa&#10;TFRUYbi0HN15pWhOzECehzfCTS0IjBFs1PRgx+xht0EHRsw0Mh9PZizLlH3pZJGALzlSZoMLMLLI&#10;yJqFkjNX87O0WlR+6d1cxWC/buFSrJq/EMvmyh490tMpswWkV02fcK3HhuWyjSJhXKUBSz0TQsMc&#10;ytd0aKWNNujB3c4NxQUVOHzkFPYfOoX2kRnkbtkFl/BsWIbnwSC6Bjo5Q9Dp+Iz17ntlqpVqbQCJ&#10;Byql+cf6y+Pjuv2/WP5/AyN/hMHp8b0GygRKfhGxYKIqyvgKv9Rcqorcv7By8DtsHPkaJuP34TJ1&#10;F6EzN5E+fQnh2ybgnVoJ54BkWDsEIjmtHH2907RBgfS565VF9uQ+elkDTHa3kiJ2TKzYQgFIbBpV&#10;RoCSRbCl9Voh9+kv3YC1yzQVONYtp99eY8TfxddXGsLEPhL61uFYvM4Y4eaOuLyjBdtpuzbOY6vG&#10;C2+gZwd7MxdYExprTROk29miNyYcXYSkwMMXJcFhqI+LRVtmFiaqpDu5DS+17cGbzC5n+4fx/tAY&#10;PmQ5L9Nh2Ap+xhwj0IgtU6AhMFepMl/OHMRXB2ZUkMyCosAiFZ8gXGcWUSDh45tHDyivSVFUhkWV&#10;Z1SPFSsm78vP8HcIOI9H+a9It7Ky4ibVjor3yfCIEvjf2t2Jl2klT9JSHq2XDLMdM1uYYwjNGDNC&#10;T0EJGhPSUeAViEgza3joGsF+oz4ctQ3grKULU7kHhlCsWbgCmsqtx+uU/CLqItuOS0eMKP6KuSoL&#10;pqxdvYTqzsy5Yv5iqspKWjpev2eexpJ5C5X8aaxO9ZJF/1avo0NYoVhp+TndterQWy8WbzE2LFoG&#10;Lf5uLaqSpa4FArzC4OcTAXf3YFhbe8CY187U3h+GnomwyumC295r0Nz7DZayDs6Ttc7YgD8p9mwW&#10;GgFF2R1AupvlONv4/7v1/n9S/i8CI39I5O1H5Y/LvoRiv54S+8WjLMS2fPBbqFFVDMYfwmH/fQRM&#10;30b8gesoO34L7S/dRv3gCwiJy4O3bywa6jrw1puf45UX34WzpYtyN58x/fAiAvHUb2QX46ch+7I8&#10;/dtnMPe3hOepZzHnd3NpxURhFiur7sutx+t44Tas1mExIQC6WEh7tmGVDubPXw8j5xTYRFXBO6MV&#10;q7XtEcGAXx2cAG/7UDgHRiGILWpF0ygsLNzY6qljT/wmnM7KxGBkEDojIlHiE4jKsEjsSElBOxVm&#10;vLJOsWQCzNs9Q8wvrIxDe/GxDEoqsFBdJPjzeHF8Px9TaWjPrtCeXaU9uyrjJKzcKmhUwEhRKj5B&#10;eFweA6N0GdOKKWFfURhVbpHXbsx+5tohgYVFZgtI8CcsstnTF+MEeHSvMkv5TOcevLqzTbkzVPLL&#10;8e1NhKYRB2u3Y6pmG8YratDL8L8jOROFPqGIMreDF8O3o5YBnHQM4GlopHQza68kMAtWsoJvVBa4&#10;ENslwCyjikgRYJaxrGZuWSl2ecEqLJM7WZ+Zw2u1SFGYhc8+y+tH50CHoL54Jcw3MvgTmMXPzMdc&#10;NpYLmFkXPDNXuT9p/u+ephV/FqvnLlKgkds21Oki1ov943M12jt9bVNeP2eYOoYgpn4CCcduw5I5&#10;WW5CWzYgu9UJNFQalt8qjbx0BsyO0cyqjVL+vXr/Pyn/p8BIoBdlUe5l4fPHC+zJ2Moz/DILCIvY&#10;r7XMKbpjj2A3+QD+M3eQcOgWCo7dwJYDl1DR8zpGT13Gax8+xJvvfoUXX/kEn356F+c/vY+ZyeeV&#10;Wa5GDJbBTl7KlJUlVJrVS2WllmewkCdSTqKs7Sst0wr64tXKbcZLoatrBUMzH6zWsIWddxp0jH2w&#10;eJEali/XhIFTJLw37YJuQD4CiwaxTtsF6zeYIyRzJ8p73kZgVBKifIORmV0Hz+hs2DoGYFdkMl4k&#10;MAMRQegmMFuCQlEbHYfdmzLRs7kAe8u34si2Fpxule7kQZwbGMUHDKYfE5JPqSqfj0+qYOHzS+Ny&#10;JECE6Qs+vrp/NvSLhZq1YCpYCAkfi1I8tmCPwXkc7AWYX/eMCUgCmVi36/L7mHu+ov173Dv2BdXl&#10;87ExZhe5aezf1OX5hmYFGLlL9Ni2Rhyqa8BMbSP2VdVTYcrQkpKFIh9WPCtHeBuawlXPEG4GJlQZ&#10;PRgTGH1mFzU2bBpKsGdeJDQyHiaLjiyVRowWWVkYUXKLwMPXZJXRRXPmYd5Tz9BOi9VWLTCynA5B&#10;bfEymMpazMwrYtWU7UUIye9kOSte+3nSOyoTZOfwd85bQMu3CCvZUK5dspw2cI1yV63c0mGsawpr&#10;Wy8kl7ai6uh5JD//CLZTX2PDGKEZ/AHz6Xpk6owseK7agPbxOI1Kcf5XofmfAKP6JaplkGSTG9mv&#10;RTW9RXognqWiLJL77Qe+gSbtl9W+R/A7eB/xB79E/qEraHnlPkbPfY3OmfewY/dRvPzGV3jrzJcY&#10;7J1CflYFmrd34803L2GgcwKalGJLTUP4Wjkrq7vIFBcHE1ulxXIwsoHGqg146re/g4GGWK51PJEL&#10;sWG9BsytKMmm/tDQdoaBVwq0HGIwf44alizXgWP4ZnhGlMLGKxXucdugZR8B3+QmRNceRmjubmwr&#10;LMLB1lqE2jrDJ7YGPonVSAwKQX9iDPZFR6EvKgrbI6OwIykVXVSXgcJitsS1OFjXjBdaOvDmngGc&#10;GxzFhyP7aMdm1UWAIRyfs3WX8plyVHU1X57c/0svmSjCNeaVawIFM4kyjiKVn+UxOMoApsAi0MzC&#10;I8Ao6jP7/k35GSXsTypTYi4zs3yxd68yRUdmSn84MKDMppbs8mLTDuaXZpzYLivGNCs55si2Jhwg&#10;NJPV29BXWEWFyUKxbyhibXhOjM3hbWIGbzMrKj8t0sr1sNBkZqHKrKNyyA1lEvBlDOyxykhnjQwy&#10;L5EFRags82UYYNFiLCQwcoPe4xv1ZKHEdbRomivXwIhZxUJHB0v5mSfpKp58cs7sXpqq2wtEjRbw&#10;KMAtmENlmjuff3epkqd0maNkSVozXRPYmjnAyd4boWllyOx+AUmHb8Dz6Hcw2Pct1gzJ7c4yfUam&#10;ZqnWjFCm0CjA/K9D8/8FjMAh/dZS/ivVRXXTlwQoBvu+75XbROXut/XD38Jw/Gu4H3iAuMO3kDL4&#10;FoLKuhGQUY+00g4MHnoHb3/0AO++8yWG+/YjOSoNbiZ2zApGsNa1RGZcFrbmV8NwvS7Cnb2xKSSW&#10;nnUtPK2c4G3nCi22ZAGO3rwgGvTIaxDtHwItXqAnf7dQURdZRzkmMAxR/sEwdwqDc0QJnpnL4Khh&#10;AleqVWV2GmpLy5Cc3QyzkCKElE8gOG8QUTF5ODLchsMDjfCztGaeCkVwxCa4O7sjw8kJk8wsA4Sm&#10;ISoau9I2oSc7j8CUsSWuw6FtrHg7duPV3T0M/GzF9+7HecLyGS3Y51Jowz4nNALLp6y8crwgI/2i&#10;ADP7cXlaRvVVs5K/pJ1SupB/BcljlXlcFJWR42xRso0oEn9euQVAxmD2U1kY8r+QOWR7R3GR6nKe&#10;6nJ2D2HZ1aHMTn6B2UUU5hRt2XON0rWsCv8H6xuwv2Y7BouqaT2zUewfhnh7VwRZ2CDY2h4e5lbM&#10;FcwXS1bDgBZMj0Wd2US2B5HeMAn52is30m6pVhFd8AwzJkGRRUXmKSvwzME8VnrJpbLmmyzftICK&#10;IVsorl/KfLJ6NYzVNirqITA9peynSSuuLE8rG/M+pSxCIuvEiTrJpljrli6H3tqN0FutqSzpZMa8&#10;JQ2st4M7/IMS4BKWBce4CsR2nEL0kVuwO/A91Pd+jxXMNZKxpf5Koy8uSdX1LEVg+Vap87+wwPf/&#10;vYmb/wCMQpxYsNnnv0xt4XEOgVlIUlcMfQct6f2afIjgI3eRNnMRMY0zCEgqh6tHBJxtveFq7Ym0&#10;lFJMTb+CwuxKeNq4wkbLCOG2bnBhi2CnQ6k3sICXhRPBUIOftQPCXLyVLmI/Bzc4MnjKggxe1i5Y&#10;u0hWiV+LIGcvrOT71nZ+KCreidSQMHQ3FKOqIAMZmyrhE1GMOQs2IiQoDuWpSehrqcKmrCwYWrhj&#10;tWkIAgsnUNT5LrxD8lFTUoDs2BS4B+bAwT8eUQEMkcaWMFilga3BoRhKS0dLbDzaM7LQu7kQAwWl&#10;KoXZTmCoMK/u7sXZPrbiI+M4T0A+ndiPz1guEKDPWURxFGBmobm0T7p8pdeMOWN6H4GR4E+FkDKr&#10;LI+Beaw2v0DD8njkXwYqRZGkN03pGZNpNWLFfgXMhdFR5ZaDM53deKmF2YXf+XnC8RwV5fnmnXih&#10;uQ3PN7bh5PYWZrJmTNGWDZRUoymdwARHItnJHSFWdgi1d4HRBk0881+eJjSrGfY3KN2+cr++dBnL&#10;gLGsV60muXHJWmaOecp6CTLQrNxCITM1aLFkxVApkkOVLEqb9SwBWs5Mo7lyLX/vagWYZyS38nVV&#10;kceyRK1k2acVhVnC37uMtm790pWQ26D11mhToXRgqKlHlTKGp60TsjeVILekGbHxJXBwT4B9RhMC&#10;ut6C3/SdX8BZwsZ+bt+PqrUBZLUiyTZK3Scc0hGg5Bs+53v/XofAvwHzWJZYHkuVSJdqasuPWMis&#10;sprBXm/vt3A78AhxDFhZBz5D9JZ+OPsmwpE+0tPODU6mjshNyMVLz7+DixfvYWrvYcSFRMLJyAKu&#10;+mawo7Q7GVghIyIZaaHx0F+tjrTAcCQFRbLFUUNKWAxcrexhy5Zjc2wqdOmdjTfoIiUkhgFyKWwc&#10;/bEpswaxngGoy05FRGAIfAMSsGyVCUzMPLFz5xgygsIRHxYLG+dIZhotrFSzgKl7DjzS2pHfdBQ5&#10;Nd0ISS6Ge3QFrP0TER0TjtiwEJgzT9VmF6Mjpxg745KZX3LRm1+s3MO/t2ILDrDivdDaiTc6+5Xg&#10;/+7ACFVmAp/tm1JU5sL4lKIyAsx5uYmMwHwuHQGSY5hzvpyiIsxaMskxMhXmMSy/KMzsUckrCiT/&#10;BsxtvndLYJkN+gowMm9NpthM7FU2dfp0ZBTv9vbhTWaX0007CQshryc0DTvwwo6deHHnLoIk0/x3&#10;4Tihma5twkDZFjRmEJiwaKS7eyPK0RVuplZYwEo/9ynmhwUyo0IN1noW0KRFlq7kDUuk63g11sxl&#10;plisyjHzaKnm0HLJqjwCiyy7K9tkPAZAUQ7JKP/1aSWfysZUK+aquptVnxE7xvf5uV8K8+tcHhcT&#10;whW07Ep2UdNjvdCGLLKho8xX04eNvgmcLZ2QELUZReW7UbS1E4Hh2TD3SIJbwR74db0NrwP3YbZf&#10;Mrf06P6gqI2sJ6FaKPBHuqnZCZsUjX9YBP0xIyyzwPyPsKi6jAWWZxmWFhCWdSPfwGzfNwggLNHj&#10;n6Jw5mM0MKOUNgyjuqoN2SkFKMqpRFfHXpz/+AZu3v4jLl16gHu3f8KZ199FSw0zBENlQepmDDG7&#10;fPLOZeQm5kF9wRqk+EUg3COIwGxAUnC0cleesZo6Ql29sHrhClhRkVIJzCp+Vk3NEOa0UUZGTjDQ&#10;NoO9ZwL0bH0xb6EaVq81gqNfGlXFEyamrjC1CMIGdcJiaA0rC2es0nSEb1ITfJK2wMTBA+rqhli1&#10;xgBm5tZIiIiFt7kTClKKsS27CjtTN2FPZh76NpegnxlmrLIaM9JKM/S/1T1EhWGoZo75aHSCKkNI&#10;ZoG5OEFo+FzGZVTQTBAa2jJmmSsE5ssZUQeCIMAc/EdgpAgg0o0s9+tLUSnNtHL35W2C9m/A7McN&#10;qpZsD3hFJnFOUMlmw/473b14bWe7oi6n6psUS/bijjbC0o4XmWlebt2NV3Z20J7tYvBvxkDpFjSz&#10;cSjnOcj2CkKkkwc2sCX/zf/xW/zmiSeV2d3WZjZK5VRfxcDNRm7DYjVlkupq2jGxZrKk1YLfzWFQ&#10;F3URezWrLlSHx5VfdjBTdnKj1ZLFzZdSkRaLTePrj4FRgHoMixQBhp+X8TjtpWowkOlPqzYq029k&#10;DqH0nBmqG8HFwhFWeqYw1TCGt0c4Sqp2oKaqEU523lDTcYCmY7Rym0DowDm4T9+Hzt7vsGroe8yn&#10;a1Jlmx+pNlL3BZifflEa1T01vwbmVySpYJEuOFlpULqMf8ASUrhx7HvY7L8P75GL8Nx+ErENMxh7&#10;7Rre+OwHfH7197h1+8+4euERvrz0La7d+APu3P49RvdMo57y+MX52/j24Z/x7d0/4OKHl3H98n3c&#10;ufYjrl94iNykPOjwJJQnZiLWOxTmlNeK9BwqkCXzjjk2xydhA4O+hZYefBjQ1y3eADMjezh4R8HZ&#10;L4pq4w09S28sWGcIdW0brF9vAhvfaLiEJMHCxoFQWcHO2g0NrBCh3sHQMnBDeNI2hMTWYeU6S2ib&#10;e8PKJgIGJm7Iyt6OGP84pAYlozarCi1pWejJKUQ/7Vh/YSlGqTDTBEYU5q3uQSXDfDhKSyZqQlik&#10;fEY7dmFimtBMK50AAs2nY8wxVB3par5MYKR7+fpBCfuqPHJ9FhQBQ1RHuYHsMTDynEXud7l9iMFf&#10;Hkt2EWgIzHUBRmze7C5nF0fHlIHKM509eGVHu2LFnhdYmlsJSDtebe1grunCq+178FpbN15o2s0c&#10;04Kh8q1oTM1GaUg08vzCYKdtpOzFL7tGO1jYYmJgH4rzK5VbJZYtXKpsdyHTYKSbWdaxXvbMYqWT&#10;ZrEMMj8jwAgAT+F3AscvoIi6zIJDKMSWzSUki5lt5POyQ4BsByjvKT1ls5lGVGvV/KXK6j8yYCo3&#10;oymzC2R+4OLVWMfvoEvFke3mMxMy4WxiTdVbxve14Mo6I3vS2JjawIL238DGC+ahOQje9QK8Ri7D&#10;sOcaNo48wiKC83SfjCn+QKEQpSEHEk1+rTaPgVFutpmFRVlcT7Fh3+JZgiLL2mwc/w6Wo7dgUXMC&#10;dtndiN+6F2OnP8PQwbdw9qPbePDwb3jn7BfY3TyAl068g5vXf8TX9/6EF6ZfxFTfNO7x+aM7f8IH&#10;b32Off0z+PDMBdy+/ntc+fw+UiJSocPWqyarCDE+4bDkhcqPS4Xxej3Y0b6lhidAY8VGBDm5ISEg&#10;AoueXgF3J084ObnAieHU1dkDG7VMsFrdGLr6DrCminh4+cLLxRcOVo6wt3NFOO1ge10DnNkCeRrZ&#10;4eOeMexOyIGXhilKveORSEh8AmPgF5CNtKQibApPRWtxPXZRXfrzqS7FpRgqKsdI+RZMsbU+TWDe&#10;3NOvdCt/LFmF2eUTwiHlMwn9e6dmlWY2yxCqC6P7cImvXd6vAuYagZFBy5vSS8ajAPM4z4iaSFZR&#10;VoThawKNUhSQ5DilKI3AIirzlUAzuU9RmIsjY/igV7qS9+Al5hRFXRpkedh2vNFOZezoxtsdfXid&#10;5dXWbtqy3TjS0Iph5rOGtGxURCYglhly0X+VLdafgO4GPZw5+SbGdw/THYTCjLZnBSvp4qeXYOWz&#10;S7GSoCxnkcUSZdMq2VB3vlgyqoLswKyoya+BUUL8HGVGh4y1iG2Tz8+n9ZPxN8k+ojTSrfz0b58l&#10;gIuwdt4KaNL+aa9QV90wyLD/uJdOMpQsdCKTQZ3sfJCTmgsnY2taxTXKGJ2W5GBLa+QlpaK4rBmb&#10;t/QgPK4IXjFFcN+8C05NL8B4zwWoDz5iNv8W8ySv9/xeNTAvPFBl/kunKM2vgFHBogJFNcbyg7L6&#10;5AIZsaeyWI1ch/P2F+GQshNV/afxyuff46V3vsLzr57Hw0d/xaF9x9kyR8PN0A4hLgFoqmnD5YsP&#10;8e03f8cP3/4Nt64+RFdjJxJZ4b0t7RHtFYah7ilc/eIRUiPToct/bHNUAvytXZUbt8qSM2ClaUSF&#10;sUKUZyDWU/a9LRzgb+9FT7wUtjaOyExOQml2KTzdAmir9ODmGYL1a3i0dUF+9iZkxKTCx9ET3p6e&#10;sDS1gKWhFRbNXYlEGxecY+UZjknC56xI/zTYiw/Lq+Fv7gIblwRk5zRja24NWguq0LG5SFGXgaIy&#10;jBZXYm/lVkzVNeJ5+v83u/oUYD4SBWF++XRyWgn9F6kwF8enleD/+Wx3s4z+q3IMFYaf/YqWTIC5&#10;xsovwEjXstIbdoTPjxAYHlWj+gKMqjyGRZZUEohEaW7S1l2fmcE1yUX7J3FZeuSGx/A+gXmtrUOV&#10;XagwL9OKyfM3d8syS/04s2cEb+0Zxeu7+/Dyzk4ca27H3urt2JmVj6LQKLjxGsQHRKEooxBNZdvZ&#10;gOXARc8STrpmcLLyxkY1NlBLqC68LjL5VcZclj8t6yaoKruyqa7YK1GTp2Zt1WyRLQHnEwaZJyjj&#10;LLJ9iKyDJhv1ygTbhXLDIN+fR6BkiGG9TKxdtAYaoi4ERm+NFrR4XDufykYrKIPXMs3GncoRGZgE&#10;Jws7mG/Qgtl6HYJjhWjfEHhbWWM73UF9214EZjQhqbgLm+sGEZ/fDK+8Ljg3vw7L/uvQGrxLaL6h&#10;UKjGa2TalwxyKmsEKDMDVKLyhHSlCTDKPfe0YjIHZxEzy8a938O07ypMy2fgnr0b0TlN6DvMIH/v&#10;v+PW/X/GDz8Cxw+8SGXglzK1RgQrtSdVwdfMEWXMAB9/dBOffXID1flVCHVwhY9sPW1iBg9DMwTT&#10;V+6oaEFGVAqsNHTQWVGDFP9IeJjaYcumfL5mhDjvQFRkbIbsNZLLlm9TeCLWrdaGnoEpttVsQWV5&#10;HRxsPOBk64DAoDCsZbiXOwHra+sQKRfexQOh0amwtfWgPOtgxQpdaKw3hvkqPQyn5eKn/VP4Q/8Q&#10;Pqd6xDkFIK9sD7Y3jCA7MgOlMSnoLixn2C/DcEkFxkqqGPoJzNYGPNfc9m8KI8CIkuwnMIRG8svF&#10;iRnFkv1D+J+1ZVf4/rUpAYYVXRRG7pYkMDck4LPcUBTnEDPMIYKhKncOHSQo8vgAXz+oLLEkOUae&#10;3yI0MmHzSwWYCVwYGsO7XT14dccunJIxIwLzassuwiKrcso9McM42z2KMz2jeLNziFmmB0cJzGTd&#10;DjSmbEZVXCaGGzoxvLMH4x0DKEzIgK26LlwJkT4rq56GBRws3ak0FrDn9bY3s+O53ahUbulOVqY0&#10;SS/XrKL8usg+MzIGs+LZBazsi5Qlr54iQEv5XE1mNc9djKUy7emZ+Vg1bxk2LpH15NazUCmYV+Qm&#10;NVn/bKOsxSD3RhFWmZIjC6F4MY+60FGYbNSD8Wo1uBtbICcpE9vru1Fd3oQ0NsipKXmI3lQL94Tt&#10;yG46hG0dB+Adno3o6hE41T8P3e1vYWPXFawa/hGy56bMuhcRUdYImAVGyhNPyKxORYpkNFSmufwA&#10;tdHvYDL4FTyaXoNjRhvco0rgF5FO65KG1p2TOHP2Gp4/cRbJgdGIcGSl1TBAjm8o3LUNEGnlAC8T&#10;O1q0HnTv7EMQ/5lIexdl5mu5dzTcCUOApSMCmS18rF1gRF9aEJMOP1sv2OtbIT8+C8YbjOBh6YAg&#10;Vx/I9nsJ/sGIobfW5ftLeOF8g0MQFpUMG148B37ONzgCjq5hMNKzhS8BdiQA+ubucAzOgat/PByd&#10;PRGZ1Qh7vxwsmbMeGS4+GE3MwWBkEip9vODMCpAem4OyzeVUOkfkBoSir6gCg4VlGKK6jJZWY6yM&#10;lqxG7rZsw6u7u/GezCGjDftcINnHzLJ/RlX4+It9M8q0GAn750f3KnPNZNT/KuG6RlW4rkzhFzhm&#10;LZlAQyhuHD6C20eO4C7LncOHleO9I0d/ea4CSAWSZCBZ0E86AERhZA/Nz4ZG8M7uLrzSsBMv1LXg&#10;xcZWhv8OnOmQ+2FkEuYo3u0ZwdneIaWX79X2HpzYsRv7t+7AjowSnBw6gOHmbsS4BqE0KQt+lra8&#10;poYItnSCuQYV3MEJ7g4uyjyyEO8QJITGw8HEBpprZE7ZYmWzKRk7Ue3WJo+ll+xZZpOnsfDZOfzM&#10;Ap7/OVSTZ7B07jyG/vlUqHnQWrIcavOXYQlVZhXhEZslMwpkjWblXidaMf31uthIe76an9u4ZC1k&#10;wUa5k3PD0vW0Z7LTwjqsX7YGDjqGKBR7WdcHz4gKJObuwO7WcebhHMRGpKCS6lJY3oWw4EQqpjO8&#10;AxIQWdQJs4wOGGw5Af3+m1g+orrpUTKNMh1MGbyXLPMtnpCuNNlLUnrD5vNDG0a+h9HglzCtOgyf&#10;zR1UlkYkplTD1toDOuoGsNCxRv3WDpw6/gaKU3IQTiD8eNLcdU2Ubd+iXf2wp3EPvrr8AHdufIuh&#10;tn7EOPrQbhkhSMccnmytfCmXKQQsyScSNrRUO4uqEOcVgiA7Z7RX1MHZwBpJvkFICQzFBp6M1KAo&#10;JIckwFTfCQtY4ecsWIsVa4xgydCuyVbPwJyweaYQMl/E0rq5mrpBfYMlFi8zh7qBC+zc/OATWwF9&#10;2xCEOPkgwSsYGst0sHK+Grxp00KcvOFqZEOltEOYjRNKIuPQl8/cQoUZKakmMFQYWjcZFT8pwDA0&#10;nxsYxnkC8DnLBcJxaf8BXJxiITSiMJJZJMcovWXMMZ+xXCFg0q2s3FlJhVApyuMid1ASjKMCyGHa&#10;ssO4d+yoUu4e5evymkDD4205EhYZvJTpMV/J2gGiZIPDOEdgXt2+E6e37cRLzbvwxq49KlioLue6&#10;R/AegXmne1jpuBDwT7V0YqyyDvUpm5AbkQRnXXMk0ArX5xbDz9wKztq6cDEwgiPdQYjsVOYRwIqp&#10;AStjewR4B0NvnYayioyst7yauUZu8lv27EIsoEWbRxWRfTNlJH85w/0SZpU5Tz6FBVSaVQRszYKl&#10;UFskAKykzVrG67EMa/lYTbZRXKAa+5E9/3XXaiizmeVO2o1UGq31RgQ2HB7MqEvnLsezv1lAMPl3&#10;5y9FoKM7Bmk504vascYwGFo2MShtmMTg8AEE2Lsp1t6bdt2S9TWEjeuW0joUFm9HZPZ2rPcvhNX2&#10;52E0fh9LhlRjNcp0GlEZyTCiMPJApubPIyxrh7+H2ehduOx6E145HbDyy0B6SSvyi3cjKSpbWX3d&#10;h4Cc/+Aqfv4TcPPqA4x170UBpTzUwQ+NRdvwxql38Ojun/HNg7+x/AXfPfobDo2fQGJwNJyNzOFh&#10;YY2C+HSc2s/XAuNgpqalXJxQZx9WWnPmmSSYrjegDUtGeSot2Wpd1GSVoCQmDUUewehKzoIDFWHp&#10;4g1ws/OErrYxlq/Qh9oqI7TEpuDNqhps8vSjJfOluqQz4FVAXdseyxezVQyOQ1JsJKyMLLBqmQHM&#10;bCNhYORORTNRljSVm6HCCPzO0i3oyqcdo10bIywKMLIARnU9TrDVfqOzF+8KMBL0mU1klF9U5gtC&#10;c0nUZZLQiOowswg0ojSqlWX2sXKr5pPdPEJACMptgiLllhyPEgSWO8fkSCVRVoj5t+e3+DO3jshR&#10;oOFROg8kE/F3XubvP983hDPMK682trDQirV24m2qyDt7BgiJrK88QoUZ5WPJMVSY3b043tSOwbIK&#10;5PoHwJnnwGqNNpoKqnHt/csopQq7GligMrsIA7sH4MBG09rCg5Va7o60hqFMSzG3hRltuKGujXJH&#10;pgnzzsb1msq8r6XMMwLJSuaURb+Zi/m/nYe5DPcLaN+WPLkAy5hZlkmwZ4AXUNYvW8WyFOrLVyhD&#10;DLKmmViyjXK/0+KVMNMzgaNjAFzdYhDiHwtzPl9JRdJYswHrFdu2AXbaOsinOlZUdyJiUzP8k7ah&#10;qmEC1UV1CCNgmsxEG2j3jNR0EMCokBIWi7SEbMQm5CEyZzsMoqtgzVwjt9IvHpSIIltISocYcw3L&#10;EzLeIjd8rWLIN997D+Z1pxFYuRdBKbXIrx1FUfNh1LQfR256JVxoiYqT83Hvyx9w7/Yf8ON3f8eP&#10;DPa3Lz/CJ29+jh8JyB9+/O94cPP3GN8zhb6Wvbj15fd48PCf8P7Z82ipacH00Ay+ungXt7/8FtG0&#10;dEbrNVCWkg1vSxfaISfUZRXDWsMUwQ5eCHOnEizXQJRXAIqj4/BxeycesGx2D8LiuavhZGkHTxdP&#10;mFu5Ic07CJf3dGEiJQ1eZtZw9QxHdCGlt2QMFm7psLULRWlJA4wMbKCn4w7PoDLElozAPqQEG9eY&#10;QdbZkuVlg138sSW7lBYlnypTrOSXCQIzXlqBqapanKDdEWDk5rFPJNQTFlEY6RkTK6YUAYaZ5hKB&#10;+UKyDY8yk1mgkbyhTG8hLEp3MZXiLmGRfCJLJgkYd49TUR6D8it4VAAJMCpobh1kOXAQ16X3jUr2&#10;Sd8w3m5tx+vNrTx24p32bpzt6KXCqIBR7BjV5SzV5gyBeYUw7d9Sj+ntrRip2wV3OgAHVtIjtGbf&#10;Xv8Dzr/2GY4MH8HVj67j5VPvQkvDDo5ukVi92hCaG81hZeMNc3MXGFv7wsoxFNqyo4K2mbLRlYO5&#10;DSwJ23oqg62WkXKvi0yulT38Zf9RySXatHJyh+aqeQzwi1Zg/VKGfEIjVsvR0g2udnQGtIcyQKnG&#10;93X4+ZCAGAT5xhEWC2iuXA2TDZpwNrFARlw6wryC4CZbnGvoI8Y3CvkFDSjf2ouEyBzaSlc4aOvD&#10;kY2ybIXuZuGI/LgU1jtbZCWko7KgCkXM1S7RBfAoZOPQfR7q0uXMPC+C8pvun5SBzSeeokdbQpJM&#10;xr+BY9s5eJeNwyY4DxGpNcis2gvn2BZU7zyGnJQiuBlaIN47UoGho6YLNz67g3/6w7/iT7//V1z6&#10;4Etc5vOHD/+K7wjOkZHjGNw5ivvXfsS3D37G7Zs/4sblr/ED3//xu3/G3a++RqbkEC197GY2iHT3&#10;Q7izB3ZXbqd9s0JORDxKUzJhyNYji7AMV23Fzb5BnM0pgruaCRYSmHXiczVNsXSFFlJ8AnAorxTB&#10;xrYKFB5hhShufw3pTadh65MLK48Y2HpFY6OhD+LLp1DU/zE2t7+LwLwhODjFMVe5IMLeE2lBiUin&#10;v80MjEd7TjGGZeIlg/8kM8x01TYcr2/Ba7Qy5wZGlNAvsCjjLnt5HBdIaMv4XBTmsgIQH1OJRF1k&#10;fbIv900qyiAKIQpzaxaYu4RAyp3HcBCMOwTnLo+ytNJdKo+U249hYd65eegYgTlMhZnG1VEC0z2A&#10;s21UFeaWd3Z1q4AhFGfb+3Cuc0BVCIoA9NbufpxsaMX0ljq8PnoI546fRUZQPFrKanHp3EWce/kT&#10;3Pj0Aa6fv4N7F7/D2dOfQk/bFmvXmbIYERJvOAdkw0jTCp6ExtHMGf4+EazIdjBWM2RjGMHGzBu6&#10;OmYwN7CHi1M4jLUskeRPW+zhoSyr5GztADMdI+Vep2efpBo9uwhmbLiSYvPg7p0KQyM/ZtJkRIak&#10;0FVYwZB5VxYKNNigB01ZK2DtevjYOaF8cyVq6wdQWzuIqtwtCLRyhe1GHbgQ2jCPUNjpWMJcXQve&#10;5paIcHZDSVYuYmnzfZit20orkeYfiqLUbIIYhdi0YirTdsTtfg32/ZexYfQbzOuXcUnVHZxPyP0s&#10;OhPfwGInYSkfR0ZlNyLiC5FVugvxFeOILxtDR88x+r0omNGrelCW44MTMLJzEH/++u94eJtq0jOB&#10;ON9wJNFiba9pw6ULd/Hd13/B9w//gp+++TveeO4dNFTuQHFWGd54/gy+f/RX/P7+n7CbFdxLQ4uW&#10;LhXu5k7wYBbKCItTpj1EuHkjLTQShgx8OWEJ2LVpMzqjU5BCy2Rp7gN7p2D4x6YhrbgOJrae8PXw&#10;hqexJbQIk5NXEtK2TiN2y2EUtL8Oc490mNgEYoORB8IK+7F1/02ElR1BROkUCne/jbj4bUqGaqhs&#10;RXVxK+L8U6huEShPzMZY1RYM5xdhisH/YBVDf/0OvLqrC+f6h/EJAfhsTKbySzcylUa6lQUWgvMF&#10;j1dYvqDyXKIKSQ+ZhP6vJmVshUpyiPZKFEPKL8BIhlEpi6iMUvj8PnPNPeaYu0eOKvlFBcxRBZib&#10;BOY6s9OVYVoymUVNSASUdwj12yxnCM7ZVj5vIzhSdvXg7bZuvLh9F47UNDDD7MInp97CxXev4qPX&#10;P8L1j6/jtUOv49joCbxz6hzyojMx080G4f1biInOorJYYu1KTbjRHrt6xKI4IhIzjdWoTY7Hnh29&#10;KCptVXquAh2clS1J1spqM1QDr6B0ODpFwcvOB1V5JXQHDrBiZtTRMCIs8/B//JdnMPfpRXA1d0RN&#10;RSsCokowb6U1NExDkbq5EXmbipmfDTD/yfmY/8xirJq7FB6m1thR24iy+j5YemfByb8ADTun0V7f&#10;CRcqycaVasqijStpw6w1dBHr5oGdtS3YtecQaovqEWhji9yoBEIcTLB8Uba5GMV5ZSgs3I7osj6E&#10;t7wMy+5PoT4mkUWy/vd4Yvnwd7Dq+wIOxWPwTKhCROxmFORvRWXNbtS0TSOvrBURBER7gyF9og60&#10;1ujB2cIJ77/+Hv6JdqyjvgN+lo4IIs2yrKo8zk/Jw/mPv2KG+RlTwwcR4xkCXwsHkq7P4OWOkZ5p&#10;/HTnTzjV2ITdkSFK6IxxC0Ykc0xzQQXstEwRzmCWxtwjs2EDbV3g5kC5jahA6rYjqOw7g4DQTETI&#10;nLGMavgmlCM8Ihl+Xn6wIUhhGfXIbJ6GV1ojgnO6YOm3CWvVjGDnGo7SjheR2/AKAhLb4ZfTj8ZD&#10;9xCT0YG66jbUbptBRmYnkqLL4M/fkxGZhpf2HcVkbRPGi8pwsLoWx7c14dWdu5kLZIHxvTg/Qmik&#10;jEpOmVTKhVFZ7ZK5ggBdkUKFuUpovqI9uz6tGkMRSCSTCDCP1UXpFSMc948d+6XI83tHeTxyHHcI&#10;iECj6gA4QuiOKAqjADMyjk9pu97v6sP7e/rxThfB6CQsAk1b1y/l7Z1deGVbK07VNONVgvPybtqy&#10;5i7sLGvATO8Urn1yCxfOXsLrh19GSkA4Ak0sWdH8MNgzjqmZ04iJ3IRVi9YjNDgdxZU9qEjLwmRv&#10;A8ZaKpWBZk86EH2qvquTH7w9AtiQ+cLTLxophY3IrxuGg1ssQfGA2koNmJjawMzIjnVqo7Iq6fJ5&#10;S6BB5QjyCkNOcSPco4rgElqCvNJ2ZuhUmGroYM7vZHcBuTFtEaF0xeCuPuRvHYGuXRz0GfAzK4ew&#10;d+g4oj0DsWzOcsx5agX+65OLYbZWFy0l1RgZPw7ftB0oyd2K9AB/2kVDbMnMRUVqBpqLSpHLHBwd&#10;lozQTTVwT94Gs8JhmA18hdUjv1c6AZ7QGLgJu60nqCa9iEqrRFhYBkL9YpAYmY5I+kVP5goXI2vI&#10;Groa6/RhY2KHKN9ozIwex0DbAIOUJ7wMzJDq7gM/U1v4MT+4G1iiOq8Ww737EUhZjqLVctU3RpSV&#10;A3z0TeFt44qeLc04UlGGQxlJ2J+dhRQ7R7gbmqGAqmG70RhZIdFoJO1m67WR6B2MrLxOxG9/BQn1&#10;LyOhcJSZKhc9VUUIcPSDeyi/K+1dWV4lrHkxfDwjkZ6WibLiKtTsmICtawpWrtNBQkYG4U9GRlQ2&#10;dlQTpog8BGT3ISJpB3Y0DqF822F4hmxBxqYGxPJ/L8oowmsvfoJ3jr2Jyao6WrKtOFq3HS817WSY&#10;lj1gZJEJtuwE57ORffh0mOCwXCQwX7BcITRX9k7iS0VZGM6npgiMKMxjYA4ouUVguUclUcEhvWT/&#10;DjRHCMthKaouZlWR4H9IAeZLWrILvVS92fIB7dm7srJNB0M/FfEsyxnatVcb2vDC1ma8QdU52zuK&#10;5wlRPBsxV21jhLP1f+vYG3jlwGmk+UUhzMKe18sY0U7uyGKFDfNPgLmxC1xtXJCUlIuS+nHUltRj&#10;sKkOLeV5cLF1RBSvn7m1G4zMvFBevAUVtLS+AckIocJsTs9DclYlUvK6YGYTCg3mHRM9a7iY2cPP&#10;wYPZZSPUmWNkKabogAhUb+lAdXUPEqPSWQdNYc68K7eD6G7QgTYDvukGddo7fxSUNCJ3Sy/Si3aj&#10;qWUMxWm07SbW0Fm9QVmfTnOllnJHb5JfGFpbhxGQUAH9DeaozdmMyoRUJHv7YSsfhzt7Io+5JoWO&#10;pq6hF1U7x+CS0wSTyoMwGb2LJUPf4Qmb7g9hmdxMWKqRl1+D5PgsmOrZwNHYGX52vthEcIqS8xDo&#10;7A1bA3MU5ZSiq/sUNuftRkJgLGKpCp583V3PEN78ksG29IhUmDefO4ML56+hrmwrgu1c4EUYEqka&#10;bloGBMtSWWVxJDUZhzYlYCYzAXtiw5Hh4oKcyESYqfMz9LhJ9MGyG6+HlQsSC3oRU/cCvDK66HHL&#10;sG+gnerVAn+C5uzmisqKYpQWVMPcxA1eroHo2lqBiYEOVFV3QlPdBX4BCSjixS2OScCpsU68dKwf&#10;OyuKULNtGCWlXQh1j0RDwwiyKgeRU96HvMRcpIQkor//Bbxx+hOMs4KNVVTjpADD4P8WgXm3Zwgf&#10;DY4SGNleYi8u0qJ9waxyhYB8yaD/JW3YlxMCzD5coxW7IeoyQ1hox5TCCq8qKlh+Dcnj8uC4HFVj&#10;Mb8udw4RGMJy+8Ah3JicwZe0hl8MjeHCwCg+p1083zeMj/j9PqDavNvZS3DEmnXg9NYmvN7SiXOE&#10;5ezAXkxsbYS/kQWcNXUR4eTJVrgWsa7+cGVwTnRwh6OaFitVFt47/Q4yYnIQwcCdFkGYaGM8PKNQ&#10;TKtUlpiJuOB4WqdmVHYchinVJZGNUnXBNjRvqYevbyBi2ei9MNKOlsbtqNl1HEmlA9A0cIW+tgUy&#10;Uzejdks7IgIJpLohdBevJgzaiOfzGEYBG1oxi/UbaNktEEnVqmJm8eJ3s9DQgPk6dfjS3mWmFqOy&#10;so2NObMTrbmdpg6cjYxYR0ORGZEAN1o0O+blaOas1NhNMNtoiFTvIHSWb4GDnpEy0bc8IweN+SVo&#10;yC5BVkIO6pq6EVvYAJvMNpjVv6jsivaE/bbjiMqnZ/RPQhStl4WJEzTXGyImKBXVtQOo3zGDrrZJ&#10;ZooAUmuLrVtakbPtIAw9stFHCT9z6iyGdzEX5Jejq7Edb506g6sXbuPre7/H77/9O25++TVb82b4&#10;0ZK5MuC5yb0LokiU6n3Zm3AoLQ7TabE4lJ6Iycw0dOTmw1nXAsEOnshP2gTNFRuU2wF8o6uQ2Pwa&#10;KugpfQNzsbM0j+EtCz7huXAPTkFEeBjCA4JhzvDZ2jqCqR1taKsogZdfBFav1sHw4EEcP/IWdqRu&#10;wtuju3BgqAXlm5LQ0XcEWTmN8ODfiKBKlld1omPPSZQmFyKGSltc3I7RwVN48ehZdJbW41htA95s&#10;3Y2ze3rxbr/sUjymjLHIbclXJ2Vel8wgpqJM7cc1qsl1qsqNqWncmmHQZ5FKLuUuK/w9UQup+ARG&#10;AUGUhHCoYDnO7HISD46dIDTHlSKvqxRoVmVkIHOGKjN5ANdo+QSaK7LOM8G5yPKpdEz0DuJDlnO0&#10;kK81teHl5l14p3+EsIzhHari7txiePGaeBGawwNTeOvIa4h1D4K7vgkcNuoiPTAK7/EaX/zoMoLc&#10;gpASmojMyCjWj0j4uIYh2lvGz+zgaesKb694DI+8joryDhQVdsLdK5lghSEsKhKRoXHY374dJ9nI&#10;ZWWXISynB7F5vbB2jEBofAHCMnegrLITmWywLVmZ1WSVUyqDMn9s1TpWfhOkMd/W13SgsnEELc0j&#10;yAxPJUz6MFy9Bg50NS7mzvxZPdhs1ISftTWjwSYqziDqWkdRVbod8V7+cNDVRUZQMEojE6DLuhXh&#10;QXWhWwmmk2otLKOSxiEzOp4C4YWCzGKkpBfCLb4Etpv7YND6MZ4I3DKCjM1baHHy4U61MNazhbu1&#10;J5qaRxFVPIBIerjGHXsRyl8gc7qqGIwrdp1AeM5udA+cxKN7f8Ff/wj89PWf8OPXf8VffgJh+SPe&#10;fvkjvHToDXz74K+4ff17jHaOskL6Ic4jFBXZW/AGg+Zz9Q2YSozGdHocDhKcqZRo7I4Og7uGHjyY&#10;k/KSN8F4gx4CrJzg6RkH+5gmxFYeR0TRAPIrOhCTVgaXsFwYWPpT2k3ga+NAdTRHNFuHKHrpQM8I&#10;mNh7Yz3Dp5d/DCIyq+DhEkQVdKAKhSM1owa5VS1I3lSIqvRsWksjBDv7o76wFknegQj3ohXMKkNR&#10;/ja8cPxjevUD2M3A+tLOdrzbK9tXyAJ+stqlTE9R5RMpN6giqiLTV1ixD7CCHyQQhOPX5TEwvyiH&#10;wMBwL6ry4PhJAnOK5TkVQHz9/lGB5vgv0MjvEGBuUmFu7OPfpqJd4/eRHrMrLJcIj0AjSvNOR68C&#10;y1mBZ3gv3h+fwmtUmeLQKNipaaC7bgceXf0a33z5A05PvcCKk4YGKvbFdy7iwrkr9PibEWRihdzo&#10;ZBTTvqSnbEZYUDbKcyqQm5KIVKpMsF8CSrNKMTl0EFOTb8PdNYqhfz3CoxMQm1KIlNgEbNmUAn+3&#10;MFTtfhXlfefgk7Adxg5RWK3nDc+oClTW7UEwHcKqZ1fi2adW4ne/WQR1WrSsxAzs6dyH4MR6GDpl&#10;II4Wvav3KDYn5cB4vRZWzFuBZfNXY9WClXCjO6kvr0F7JyNBwlZYhxWhpHEUY73TiGA99rOxRz6d&#10;RhDrgQ+z99gOZiQff77nylwThpKkNEVp8vk3y4vK4ci65EWbbr31JJ7wS61HQkIBqugXN20qhbej&#10;LyK8QlHdsA+u8TuRXTWBHTsH4WxsgwAbNxRsKsC2+m5srehCY203Pj9/Az8++CeMdA5jd0MXzr97&#10;FT88+hteP3EWtdlb8fGZS/ju0d/xI1976+X3cP7cJdz86ifcv/4HPN/civ0JEZgiMNMEZl9SNMYT&#10;Y1Du7gF/E3Mk+IdAd40WZVeXdtAGOjqOWK/viYCMFmRsnYQjL5AWAdfUtkdSTAZC/MKhZ2gDKzt/&#10;uEdsghGPFo7hMDdly0N/GrK5CV5xFQgLjEFAVBVikxoQERGP9Pxq7Nm9D/lRKbDXNGIOs0eAmRUC&#10;7NwQH56ExNgsjAw/jzNvXkUvZfoQLc3b3f24xMr51f4ZXCMYkiNuTcu4yFHcPvhv5c7B47h78ATu&#10;H2ZFl2wiU11mgfkFHFEWRV1EQQQOlboILA8IzUNRGWacBwz+94+eUFRIURixZNMHFWBUhZZvguDs&#10;VanNJdkVjRbt094xnG2XXZQHcGH/Qbw3uh995VuRzGDcSst8sG8vrn9wFeeeexfXPr6NH+/+EV9+&#10;eht3Lz3CH+79TDU+hAgzW2y2sYOPlh5tmRf8fUJhqOcONydfBHl70pm4wtCIltvdHb6e/ihlI3No&#10;4jm6hM1ojk1EfXQS0mjtdu4YQ3JiEbbuPoS0ihFYWoVDX99BWRLLi9ckK3cbnIztsWbBaqxeoobl&#10;sgjjmg2oyMpHd89ReMdvx1JtP9iEVmHb7iNorGikhdfFvN/JenWrsGTeKngyKw/u7sO2XYdh618E&#10;fZcMZJUPYWL4OWQExEJ90UpE+AWgu7IagRZ2iKM1SwsKQ5CjG9qYe3PDY7CzoJR23xlxMYlwcPZD&#10;zKYq+FaM4wmf0GzklveiqOEAKmr74U9gwii9FXVjqKWStLTuRwJzjMYq+khdG7hbWsOD4d6b9szd&#10;whb7Rw5ie3k9fKgCflZ2SAyIxOEJtow3/4QLH17D7cvf4Nu7PxOQf8IX5x8Qpr/j66//gofXf8CL&#10;LW2YTAjHjNiy1HhMJsVgb0wERmJi0BrN0J+ZC/ONBrDeaIIKBrlgzxAsWakDQ/cUeMU2YiMvmI6O&#10;LdzcohFMqxCTlgcHnzg4M/T7sPI7uvjD3iGYF8QGrl7e8GYmKS2sx+66RliZumDub5bgySd+gxCe&#10;g9HRUyimXXPUMYPBam348n+UCaE1BbUoZKtZv7WLUB3AqSNv4OurD/Hu+EHmljHcOHAQN1hxbx1i&#10;JSYsAsytQ8dx+/AJ5XjvCCv9kVO0Vr8qR1jpGeKVXi/+3D2qxWOYFCCU9wUOFj5WbNnsY/k56WJW&#10;PnuIPzdzGLcJwU3aMik39s3gOtXjunQ27J3A5dFJfLhnCOd29+Lz/Ydwoq0bxVGJ8DazQyRt9gev&#10;foAf7vwB7730AVqr2nHrs7v46dFf8Pm5L/HJG5/h7pVv8NGZT1EeEo4yWxvkWlki19cdVYVVSE0q&#10;RlFGNrLjYxAbvgkhgWmI57WLDI6EsZEXwoNTMd05ho937sK1xp3IcA+Bf1gaXKggmoTETN8ZXckZ&#10;2EaYwuNLkZy6FW42npCV/mVA0svKEX60evYauvA1t0JZTjUqtk8gMp/WrXwAW2mfA+mKDKQDgLnX&#10;dL0+M5AurOlQYj3pZMp2obhuFAU146io6GUmjUeMowtS3bz4+xxQl1eMYHs3uDHzDNLtZAZGojoj&#10;DwFOzkggUOVJGciPT0NOejG8Wb9s4irxRHLOFoRltyM8v5/AdMPDmi0Ew3aMXi8AAMKWSURBVH4B&#10;SS/MrUWgkz/MNQyxajllb6UmzHT14WXpyCDvCj9zOwTaeiLIgbDwAsgcMV+2RJHOvtg/MINHvBA3&#10;rnyHmbGjqKB6JQfGYbB1DFe/+Bbf3v8rTu9sxWRiqKIu06lxhCcSe+PCMB4bhYGYKNQGh8BkjRp9&#10;qinzSCMS6YNXrNFjwNuCLfS8Nqau2B4chzIGPXM9U6TSi+oy/4SFhVNFguDr7osA3zBoqukhiMFz&#10;e/U2DDR3oLm8DmEMj7LH/PzfzEFsQCJK0vMQ5eICZ31TOGmbINLdG021rWiiZ+5q3YOqkhr4OHlj&#10;S3Edfvr2X/GQyvoBc8KNgzKYeEIpdwSQQ6qjlLuE5t5hAnPseTw8/oJyvK9AI+pB1REACM09qoUA&#10;8IAqo4ChQEOlITSiKg/lSIWSx3cPU6Fo5e4JLPzb96hqd6eoNFP8Hiw3CcxtKRMERwZTB8dpx2Tj&#10;2gkMVdYh0TMYxcyGMcweYWwcS1Pz8fEbn+DyR9dw8d0r+O7WH3Bo7xElL0S5+eH5Ay/x/Y9RT2Bq&#10;7G1RaW+PAgtzxNh7ITupBOVpWShITERybD5SonOQExeNvJQUhIYXYOVSLagtXIMICys0BoUjyMIF&#10;Nk5+8HEPVCbOGm00xunKCvywdwyV8ZtgZ2QP3VXq0FmxjuruhEZm3+baToSw4XPWp02n6qfF5DIu&#10;7EXB5m1K3TTTkE1nDWilPVG9uRQhbj6wNzQlNPrwtnVHBrNoWUEDvB284KCth2hXD/RUbYWjlgkb&#10;fzts3ZSDMFsnNOUXI4F1RP5uUVw8Un0CMd7UjmS/EMSFJcDE0hlezDJPFDLYxxGW0uZjqKEts9C1&#10;hpWBPbxIuhetia+pA/xtXGEsi09rmCA9KQ+NjUPYUteLsoo2bGJg8zCxZHA0RZFfKHxYceMobZGO&#10;HsoYzDZWdJlUGWRuDxe+52xgzjBVimsXvsZru3oICS0ZQ/9USgwmCMx4fDgm4iIITQQGoiIQY2gG&#10;U4azSFoAfQMzrFq6Di9X78BnzBG7GT4v7GxBvoMLtDdow8zYVplTlMCfa66pQUpcMpJZAly8lVuj&#10;o73CURifg70dwxhs60N5ZhGDfSTKmGHivf2VTZSi7F0ZCqOxNa8STXV9yN28A43b+xEbkYxU2rfE&#10;4Hi88fIn+Ps/AZdOvo7PR6cJy0lmihMKIHcJzP3DBIJF4LlPhVGsFUF5ePx53DsumYRhnmA8JCQP&#10;RTEEAJYHzCcPBRo+vk+Q7hO6B1Jo7R4cZK6R1wiOokqSiQSWWWDu8Hh7+oiiNneoNLcmDjDLTOHD&#10;7iFl3lg3FSHOQ5XLIlx8Yc/r5WJgCx9Da3TVtOAPD37GjYv30FLTxszoDFc9HTjr6CI3Jh1H94yg&#10;wZ/h2M0B5S5OqHSwQ7q1LWErwvaKOlQWlTEP1qO8vB1N1VXYwdY6PH4Lnp23Eb994mmoLV2JENo0&#10;H/domBg5w0zbFP6uvrAyssZmQnlncAQ7w+OgxaCvsZyWijapvLgBJfX7ULPzGLY1DCCEVs9OSxsu&#10;OsYId+PvsnWDFdXEVtMAcf7BaN7WjfrWA2hoHkJGQjrcLCyoNpqwYuNnpiEbO2kqvWHyf0v3cn5E&#10;AtwNzdFSWo40wuFPEShNTuO5cUf3lq1IYOOYGRKDGK9ApEcmIz6Wlj+tAk8U1w6jofUgw3wHnO28&#10;sWG1HjasMYa1tjmVwxvpiXnIZGDzMnOGt5UbmndOoLr9FAI39yCzbgr19SPwoLw5azAwG5shmFYm&#10;jsG5e3sXPjp3ETvKGyF7rbhoGSHKwhk+RpZwY9CqSi/AIbntNzUGU6mx2J/M/CKgxIXPHkMxFhuG&#10;ruBgXhwbWGvpYxXB2bBUHWk23ojh78plgEtn3jGjguhpmkBrnSE2rpG9S4wR6uoNayMLeDi6o7Fk&#10;G1qr2+Br68HAxxamuRsHRxlM+ybRWdeOli1NKM4oRBR/X01mIfoHj6GucQzZKTXMLyWIjy5ATmoe&#10;thXXIMorBD07h/Djj/8dX3/5CGd69+HalIR2wkI47ggooiyESIpkkH+wYyee55FKo+QTwqBYrdki&#10;qkMYHh0+hodUkod8/IBFBc9jYGjlCMu9AyyERMoD2sD7BOreDG0hLdqtqYP4anwGnw5O4NW2XuzI&#10;KEB2SAKi2OjIvpQJrKSNm9mi+oQhlzkxxTsYz+07iS0M8I5slCLZUCazwXPVNUK6qxcaQkLR5OeK&#10;WgJT6eyEKicHlDnaw19fny27I1LjE2BuHw0n1zhkpaciJTUN5i6JeGbeelreJ2Gta4qGmnaERpdj&#10;7RozmOi7wNYuBLY2PtBerY8wc0dkeobDQN0Q9gZG2FJYi9Si3dB1z4BFQCm2tp9EW1OfsuyTzvL1&#10;UF8hq2Cuh9E6LSQERKF95yiS83th7lOChLxODAyeRFl6PozYiC6cu0S5eVB2pYv28IaboSUC7bxw&#10;pKMbMU6uCOW52Bwez/fcsa91JxLdfZhnQhFm78FjBHaV1yAvNhl1FQ0IpgV9YmvzIFIis+DOSm/O&#10;f0yT/4DWWgPanwTUbx9AdethWrU+ZhR3BNmw8jUztFVPQc0gCv5Rlaio7kEtK1JWeCJCHXxQl1uJ&#10;t46/gT98/Xf84Ue2wh/fVMZyHNX1kergDifKsLe5NcLYAvQnxeJwhirwT6bEUlUIixQCI9ZsNDoM&#10;/REhKLW3wbbEZGzPK0dBXDo2hcXDX/6h0AiUJGeialMxqjKL0VRSh5pchrZYfiYiEUbqeghhq9rf&#10;NoThzgnsaezA7vpWDLYPY6RjDD0Ne5AcFIstDP19bcOEpQi1RdWo230MsXndyMyoRUpEJrYUbcUw&#10;1XBPYxsSaU1Sw1Nw6cIj/EyV+eq1j/AZK+cdsUsCDCFR7JmozePgTlAeHx8de0EpKoumguY+VeYB&#10;YXlAGASQBwTivtgt5qP7AgaBEEW5J1AIMLMKc29GVeQz9/mZOzPHCMsRXOH3+WRoH15p60FPfiVt&#10;SCA9uwvSmMlSqJ7b86tQyFbYkfbTz8IShVThqb4JRLDVD7C0ga+eBTx16BrYAtf7BaI3LAhN3gTG&#10;xRFbHOxRzbLF3g7FdtbIsrdAc1EhcvNaUVPVSmUvRk1FDew80rBmpR5kwT6D1RuQnZyH2LRa6JlF&#10;wD20FAkZTXQE7rCycIM2FcBEzwraagZUFwfsqOtEPH+fOiHUdNmE3K0zGB99HhEyej93OebNXYv5&#10;T6+EAYHZUlyLXT0n4ZXQhOX6QfCO34b2nlPYVlCnbPC0YP5yrJJlolaoI4LZJSMwWOntrUzZhChX&#10;VyqVC/pqm2jBfFCUnKj0nEW7ebNBKWJDEoDm4graNHvkJG5CDvPNE2mscB7mTkp4koUiXM0c4Wpi&#10;gxZKXMWOEwhI7UdR5Qj83YLhwQCWlFqJpKoJKtIwInziUVJQj7u3f8K1i3fx3qsf4/df/xV//v1/&#10;Z7j/C658dg/f3P8LXj99DsG8GLbqlFS2/p6mFsigfduXm4eDaTHKOMwkQ/8+giJ2bII2TZRmb1Qk&#10;+sNCUMcQ1hwdj4rEDGzNLkTNps3IjYhDdniMUgmSvMOYm6SlSEYWAWhmJWkkxBa0kVor1ZFLnz7e&#10;P4N9/VOY6JnAWO8E6nii7fXMYbZBRwn6cYHR6KVVK5FBq4wqBMVuQ2zGbjQ1DCEvKQvbquqxs7UX&#10;MWGRiPAKwisn38GPP/wrfv7uX3D55Ku4xpb+MSxSHlsxVdewqAuVhZbsMTD3j6sU5+GsPVPURXIK&#10;s8n9QwcJhKrcP6BSEEVdCIyqt43gKNDwSLt2Xwqt2+2Z47g6cRCfDUzgbNcIOnOYG119EGTvztYy&#10;Dn11rciiHzdjoxXs7I2MkCjU8DOfMqN8c+MHHGV2iad9DbBxQWxwFHJ9/NBFdekI8kaDtxu2ujij&#10;2tFOKVuceHS2Q5mDLbIZpNNiNqOtoQ0txTloqmpGWFI9rXE+FcOUSqAGZ7qKnJxapBV2IqOyB7lZ&#10;dbAztEKwtx+iw2KhT6tlzOBuyAAfSctUUtKGhM17kFYxhsZdR5GfWUFLZarcorxumZSNMFyngzDm&#10;m8qyNhRs24eYkh4UbhtX7t/3snFSZsI7WsgsAjbU+maMA8a0Xlaw0zWksvigtawS4fYu2FnJHO/k&#10;Qlvuh/L4ZMR6+KCnpk6Z9Z7K7xbj6YsqZpwT+8fwhBvtUnZaKeobRlBb1Y5A/nI/Kxtsre1F3OYB&#10;6FvEIyO1lkrSS7nrh3N4IzLqj+PAsfNI9qeksxLLRMtbN37C1/f/hL/9DPz5D/+K8+98Tlkswtnn&#10;38OP3/wznjv2sjJBM8DaEZU5xbjw5iW80LiLoT+CtiwW+2jNBJZ9cVHYl8gST5WJCicwQWj0cEOi&#10;qTks1TToSQ0U2+DKk+2qZ8ncwRNi7QZ3Mwd4EXw7TVYGOzeEOHli0ZPzIfv6m9Cy5SZtxtToMRwe&#10;O4Z6+m4nU0tlMeyNy9fSO6+A6XotRPjFopdqVJmxGTEhmSgp78dI7yEk0YY5mNkgODgFm9PykRGd&#10;jo7GEdy4+Ud89+ifcXb6ebzbP45bBOAOIbl3VGW7FOt1RMppgvHibOFjqsv9kyqAFGiYawQcJeQr&#10;+eUgj4dUhUryUECRHEMo7isdCaretbt8/S5BkqwksFzffxQXxqbxQfcoDlY2ItaR2Y12omdrIy2q&#10;H5xM7OBqbM3HcgtDISJdvDDNBuTWp3dx6/Ij3L36AOde/xAH+g9ix6Yi9CREoy8sAO0BngTGlcC4&#10;oNbVCXUsW10csMXVEfVuLmzQnJDjH4q+zmGM7upEd880gjZ3oHjrMPLzauBAa2yxQROBHiGoYkMc&#10;nZAHWwMrZgwN2OrqIjk8FtHBMbyupjDjdbAkOIGO/mjYPoQ6ltjQDKqhJewY5N0MbRDk6AkPK3tY&#10;b2RdYJD3ZkbOy6ljXNhPS1gBT8Jiob6BSmKPcv797t3j2JyQBU8TK+XaZkVGI8TZFRNNrQixcUQ0&#10;lSTNKwDpwZHYU1kLD0MLpAaE0b5TUbOLsKOgHBn8jjO9HXjC3yOCtusQMrcdx5baUYRRSRz1TJBX&#10;vBOFVUNwt/dhBfREWclObO14C3Xtb2Fs/zkM9U6TTneEMUSOd4+jMDkXldmV+PDsBfz807/i2xvf&#10;ob9xD948eQY/Pfwbfnz0d7zz2sd4+8X3cPOr7xgy/xkvNndgP8EQYCZSowlLJPZFR2JSoBFgaM/6&#10;IoKw3c0ZlWztSuOTFD8pN5zVZOZhZ2EFWvLL0E6f2UYF6KhtgbOhLWwZ7MI9/Cnbi7F87lIlP5nR&#10;nuWmFWNnVRuczfgZLT2YECa50099wQqlZ8ZCTQvJwbHo3zXAv5Oi3GIQ6R6AQF4As7XabJUC0N2y&#10;B1tLm7CzZQzvvnMNg7v2oTGnDEdaOnD5AHMLgbh3lEAcoe0iII+Ov0gFof1ieXT8tFIElPuSZVge&#10;EqpHJ8SiidocxyPpDCAQKkAkxzDPCDBi1aQDQBSG+eYOlUi6pZUeuYMncHP6JK3YYXzQO46jDPE7&#10;mbkyab+yo1IRzUxppWGAEOaRnSVVSAqMYgU0o/XwRRnVt3tbF7767DYbtp/x6O4/oa+iEYNx8WzA&#10;wtAXEohdBKbRxxXbvdywjUojx+0ertjm6YomL3e0+Huj1subauaB+tJihMXkQcs9Gy7RNShqGkfW&#10;pnLYaBmwsTOEO229PRs7441a/A4mSAtOQgsb6z3dVJGMYrhSiYxlr0xaeH9HL2Uuop2W7CYgA9gO&#10;yIjMQF/7OKrobIKcfGGtoQM7+b0mDrw+QbAlWOZqmgi1d0VVYT0Kqnkttx9gLj2BTXHZqCjdgZHW&#10;HuXu2my6lDDmmKzIOOzMLUGArRvyw+PgZmCB0uR0lLG+yfhMUUKKslh+R2UVnthc3ITwvD2w9S9U&#10;BnpiEqphZh2NzdXjGB55Ean+4fAkcbkpeRgceh6NtCjVzAuJHgGworTLVhER9t7wp3x5GlshzidC&#10;uevyZ+aXb+/+Cb9/+Bd88/DPij17942LuH/3L/ju23/BD/f+hNPNbZgkGAfS4pVesn3xBCaGwMQK&#10;MFHMMRHoiwpBCy9KuYcHsinVGT7BircMtXNBAgNalK0Twh1ckBgQh3SezCVPLYb2ig1wNLLCgidl&#10;GvgyuOgYUuo1GU6zsau+C24MtU56RjCgXdOjvFurG0Fj8Uq4GxvDbN1GZrJtqMoug7MuWzBWLFny&#10;KZ6VK5weuLtlN3YRmoaGdlrNj5TOhGLmgSoq7dFtu5hbCMuJlwnOS7RdLxEEQkIoHipW7EV8fYIq&#10;c/I0FYYQEZRHJ/g+iwLM8ZP8zAlCc4LQMNNQOQQWsWQPCdBDAYblHstdgnOH5fbB47g5cwJf7TuK&#10;j3v34YXtndjNTNecW8ZQH0R11UR6UAyzZQliee6kK9nFwFJZZKQ8OQf927tw4Z0L+POP/w03L3+D&#10;mZYedMREYZJWeTQ6GD3BBIZANPm6ERoXNPO4w4eQsOzwdUeznxdaAv3QTbDaQnzRX1GAPXsOwdx1&#10;E5Zt8ERiUT+6+48q4Xq93O24SB3qy9Vgo2+EwsQcdHccQFrxMOIKBplFnkNJ4VbYG5vxGqpBc/lG&#10;6KzSgDGLj6UDqnIr0N46jczqSdTvOoVdbXsRwfpptl6X1lsD62jXZB9TWWqpt6EbdS3T0HPLhJbD&#10;JlTtPIre7mPIL9iF2pImZe21Clr71rxiZXp/UWomnGjNWzaXIs0vGFmhsSiJS4KLuSVjQC5yQmJR&#10;V0hgttb1IDS6Ah6OAdjRMY28plPIbXwBwwc/wYG9JxHu6AM7A1tEewYjzjUIyZ7MC1QWaz1jqK3V&#10;gjZ9pLWhCZIdPJBq76kEehm8fPPlD/BnhuK7137A4J5JZEakIlbUqH8CD+78ExXnv+H5pjZlpH+G&#10;wEwz9O9LjFTZMkK0LyFKyTED0SFo9/dCLgOmm6YhPPhd/Ggjw1w9EcMsEUoP6+3gye9jp0yHWb1w&#10;Oax1TZS7NGWPEkO2VtZsXdOj0/Dc0deocucxvmcvw6UtbNgy6a/aiA0LVsJayxC2tHupofF469RZ&#10;vPPSByjLKIQd1cpknSaqUnNwaOIIvXQllaoQ9fS/Lxx6Ha21u7EpLBGxDNb1sdn4aHgKt6kq946/&#10;QiV5iUVlwQSKB7Nh/+FzfE0p8rq8prJmqkzDQlv3iOWhZCEBh9nooTIASttGiO4dOklgpJygujyH&#10;L6eP4hPmltd29GJm605k8fz7WjginPklJTQC9XnMMrTPlmy14/wiGYhLmGHcEUNrtm9Xt5I5vzh/&#10;H3sKqjGYlIBpmdfHazASEUBg/KgwPtjhR0D83dFGtWn3l+KBtkBP7Ar2wZ4QP/SGBSpuYFeYH3NR&#10;HYKTtsM5ogKba/Zh1679tE0eDOyrMe/p1coWimFugTg4dhKFzQegbhsHNcsYJFWMorf/BC1SOFbM&#10;XYGnfrdUKXortVGQlofxiVcQlzcCNTbotpFb0NT3BnY19jKrmmHeU0vw1NPLsGz+OvjYuGFw5wC2&#10;Nh2Ea8w2eEXWobL5OHo6T6C4cCcKUgoRwAa+KC6FLqUcbibyOAOB5o5opP3KZk51Y4NblJCKEDtX&#10;9NO9ZFFpCtnoPFGa34wY73gEMdBvrd6B0ZlP0LHnOTRv20OpSlNu3V3BgGVnbAc//kJ3Ixv+YidC&#10;w5xg6wgHtsL2bK0z2HLFWLko2yQE0TumR6biuQOnlfGMSAdvRPA9J4Ytd1MrtG/bjUc3/ogXm9ox&#10;lRCuzCWbYoaZTI7CBKERcPYlEZj4cAxFB6HN3w3VXq5oTM/BjsI67CytRdfWbdhT1Yi6ogYkxudB&#10;e60+vK2cobZwJZwMzLEpNAqaS2WLOU3kJ+QzpJ/BW69+inNvfIH337qEA8P02ZR7K009OPJ/kBuM&#10;oplVTky9gE/evYoLH17H26ffR2VWGUJkHCcuCy+/8AG6Oo+gpmw3enf24vjBN5V7e1ID4pHsHY0g&#10;Mw+0ErLP9x8mMGLHqDBHxZIJNKfx9UlRl8fAUGGeo/KILSMwUgQeVfaZBUc6BI6pOg+ki/quFOm2&#10;5lFmENwhONdpAz9jbnmrvRcHqptREZ3ECmCJBP8IdNc2I5Gg2GmbIS0gAln04dIxkhEYTWB8EcVc&#10;s5W24yiz5Ci9+gQbrUObpIs/EmMxwcyPAYTBH+1Bvmhj8N/F0h7khd1BnugM9kJniDe6w3wxEB6A&#10;4cggDLGMRPljW3g8cjfTwrceRlVlN8J9Ypgp9GC4Xgcb12gp+5D6mLugtb4T1VQB1/hGOEduRfH2&#10;adTW9dIy22HD4nVQW6aBDSs0YcKfS2G+6O8/jrSqSVj55sMtrh61HUdRuLkCxmwItNjwGavpw2it&#10;Lsx5LaO8/FBf04n63UexbechNDTtRU5yCZrqOpDK/z+eGTfMwQs50QnM7V4YqNmBeBcfguyN9IAQ&#10;Zm0H9NRtRww/lxEUiRh3d2TGphKYkhakBiXAk54ui769MLMCqX5RzCdeyljM6iXrsHylDtau0qH3&#10;tEQMbUl+aAJKEwv4C7IQyZYq0ckd/sa29IWyTYIDougtZwan8dGbnzJ3ZCLV2QfuWiaIJpSBDF7y&#10;ZZoKqnC4ogIHUqKVcZgpZphJQrKP0IwLOElUG4IzFhOGDl6YBlqAfA8fRNLXhth4ItTGA4n8ByPt&#10;PaBOmddctp4tiyvWzV8DPVoy6elZP38lSjLLmaPexdnXL+Hc21/hnTev4JP3buHSh7dwaOw48lNy&#10;4UYrmUsFmhk9hs8+uImP3rmCT9//Clc+voNLH1ynjWtHnFcYUqKyMD32PCZHX0FX+xQ6dh3A6y9/&#10;yJ9NR1FsBmU8UZl2cry1A1dple4peeVlVvxZayawCDQnXpq1ZvJYwHpsy1QzAVSzAWZ71qTj4Ogp&#10;5hZCw6Ioy6HnaMWew40DJ3B532Gc6xrCaVrE4oAoZRBuW2Exomm/ZO6fD9U4LSCG57sSUe5+CLJ2&#10;RQWtWJQL1ZkNS0dYGEbDQ3CY5/4oYZlJi8L+pAiMxoYw8AeiS4ChyrTTbu2mmnTw2Mmyh691hwag&#10;LzxQ2bVthNZ5OCIYo7xeXfy5rZmFyN1UyeBM9d9oqMygCHJwR6xvKBz0LGHDAC/Pa5gHq3ccQsWO&#10;o6iu6IAvw75M7bfTNUO4eyBzhQvroT4balNsikhB045hlDUdQmnDBDYzGrib28KUtlN2d9gUkQQP&#10;wmaupc8cbgp/eydUFNeienONcltAvF8EKjZXMpO70OJZI9DODT01hMIzQOl19aQVTAoMwWDVVkUM&#10;ChNTlZVzMiPjaXE3Y0smFWZw/xvKOIn+RhNSb48QRw8ebeEhvRGsgLItxRq5AYeyl0G70r9rBJPj&#10;L2Hy4Fns6ZpCPL9IV0oWtvqGo9iLrQul85O3PsXPfwT+9e/AR298xBwUrQxYJju6w4MBLpL/SKK9&#10;HUZoxZRxGCrMpPSUEZ6JFALDIuBMzlq0gfAgWgIPJFuqYPO0c4edLPZnZolCR0dEUrm8aKdyIpPo&#10;eTVptYxQkJROddHGzi3t+Pzd63j37Ws4PvMG6goacWL/K4TmNq6cf4RP37mMfQMHce61z3Hxkwc4&#10;//4tfPj2JRwaPkpbdl6Z/3bl/B2c3HcSGVHpaNmyE83lzUgOTMT28lacffU8WrfuQpyLH0qiE1EY&#10;n8rWqgEfjst6Y1QCsWInmWcIyX3JLlSX+wLLLChi2e4f45HqIl3N904QGMk3Su4hMNIlfYSvCSy0&#10;Y3epKncOncINBv2rhOWjnjG8uqMLAzklSGO2q8zIQUpAKKwYkrMiYrCb3yXU0ZN5z5ffLQPh3qHw&#10;ZXiOMjVnJvHGKCv7AebHI5mJOJgh1lg6X8L5eggVJpDZJACdAk6YP/aE+rH4o4tFBQtVJSKEsIQS&#10;sHCMxco8wAiME5woS3NYspKbMtw7MwNGegViR00rRrtmkBicABe+JsXf0ZvnsYkN9RZ4WXnAXF0b&#10;TgzuKaEptFD7aX2bEcL86KBnAA9jS4R5hWJb3W7E0OK7GFjDcp0GQuh2tjCXdPTMMNTXK72Adpom&#10;PAcGcDexUeypK52PG+ugk5E967SVAmuYkw+aNhfDw8QcqcGSjwPYqHigKTtfWf4rKyoWpRHM8xHx&#10;aMsvQmJYAp4Yn3mT8hyIRYvUoMEKZqZuCBdDK55kX8R7R7AEwdbQDF5smcb2TGPfkc9QtPMlbGo4&#10;jYb2g9gWkYCvaxrxTUkN7pZW4IeuEfzt1XP408fX8cfr3+Jffv8vePu5VxHp4gl7bWN48EuHWdoh&#10;jxd3ZnMmDqbHEJh4hsw4padM6S1T7BmPBGZcvDQvXjv9co0fLUBFLQZ29Sv/VJ2PD7a5uaLG1Rm5&#10;9g6sMLLKjCYvkgEyYxKgu0YHzVVtuPzpQ3zywT1M9h9BgkckdlW34/wHt3Dh43v48vMHuHH5O1z5&#10;7BG++Ogurl94hKMTpxDtHM5Wsg4fv30Vlz+5i6uiNu9+hTdPncNQWx8KKM9JvpF46eBrOHnoFWXd&#10;tOaSOhybYN648jXuvn8Jn08zY4hCEI4HBOYB4ZHeMQFHpS4Ck3QAzBbFpslnWBRg+Pzo84r9EmW5&#10;Q2DuHDyJm1SXaweO48LoNM7s6sVE5Xa0F1YwJ8awNTZSevfK0qnsbC03BUYq6xVkR6cinDnUdqMR&#10;YbFGrZcHepg99sVH40g6bRlhOZgRq5z3vVSJEVb6gYhA9NCWdbMIHH1hQegRUPhctjYc4nUZUQaa&#10;IzEtPZt8fDgyDG8npSGEmXAl1V52XshhQ9vLhraqYQY1TSfR3c3r4BcDe1Zqe0LjbGIHZyM7WG7Q&#10;YaU2Rl5SIaq3jSOlcgRbdx9HW8swojwClVnJApMr3ZCDrgUsmC0DHVywtbIDeWVDCEjfhVLawK4d&#10;Awh18sb6ZepQW8qMulwDzvwZdwsHbKRb0l6jx/rtA29LBxTHJVNN7FGdtRlbkzNhRTXbHBWHAHMb&#10;ZMcloJ25JZSZPScmBgWJGXiimdRbqBtj2RI1LFy4EUYbTZXxkrqKJnTtOYDq4nq4GpiRRi9Mjp1G&#10;Wftr0PEqgUdCK1r2PI+2lDzczszDfyuqwt8KS/BzTin+QGp/LKrEd1tb8GPffvx86DReLK9FqZMH&#10;0u1dUJdXjs9ZoV7ZsQsziVGYocLsZ9mXJrDQmrHFkwunQEOrIDI/wDDZEeyLJvrw4aoGDOUW0E8H&#10;MIRS1dycsd3LBRmUUe2FzC3L1RHCwKu1TA2pkRk4+9oFqgeBYKV/5cgb+ODNS7hAiGS0/swbF9DS&#10;0IfTspD61d/j2hffK7OsR3eN4ujgMcWWfXn+Hq5/eh+nZ17Hi4ffxt7hg7RjPWwpk9CYX4v9tEQz&#10;I4fx1QWZmf13/PTdf8dff/oXfMWG48L+I4RGlWGU8RcZ4RdVISD3pBCQu7NHKQo48hn5mWOq/HPv&#10;8PNUllNKucnMIrB8MXlYWV/sdNNu1CfnKvew+7AlTWR2aSndgkS/EPjTlrbycU5cOgzXMWuy1Uy0&#10;sEa5K19nkB+JCcXBtERasSQcmQVGpiiN8fURAjFAu9VLZRFAZDysPyQYg6G0X2K9osOwl4oiY2bS&#10;yMmcwFPRkbiZkYW7bMwC12tj4VMr4MU8Oz0wg+Y9p2HjVwZzv3JUd7yoqIe/vSfWMavITtgrFq5V&#10;Ru4LUrPRPfAcfFLbsMIoFG4JjegYeRV7tnXBRtccyxasxpJF6xQYXQ1t0V63A9s7j8HAOQ2a1rHY&#10;VDuN7s4ZhFNl1rNOr1qqgdWLNiLOJwrBHsFYvlgdOusN4MpQ72Npg4FtDcgJCEOoixfi3PyoSiZo&#10;yC9Gtl8AHJkFsygImUFR6CirQhldyxNyv3aQlTscDM2xdqkmg7Mr+jtH0LHvdWTUziC3tAcRzqEI&#10;tHbEztZRFO58FZpOmXCP3o6eiXewp6gO12kD/rmoGj8XluOv+SX4U0ExwSnAXzLz8U+ZBfg97cIf&#10;K7biLoG6UrYV302fwp8JzIs1W2kHonBA7odRVCYa+2VuGcOnAosUWoTx+EiM0iOP0GsPhkdiKCUV&#10;XeHh6GGr18kLucNPBtac0cRjmpU1/PRNsKOkii2KE+HZSMuZhfeZXS5feIjLFx/hyoVvcevqHzA1&#10;ehLxAbHwtXZGBFvfltouqtE3uPHVj7h2SaU+ty5/i8+ZaXqbehHrEYpk5oHtFfWo37IdEcHxCGEl&#10;bQgNx3Pt47h38Sc8uvUn3Lj6E6G7iXuf38L5Q8/jCrPGPYFFURvpdmYRSHgUy3ZPsWsvKq8pXc0C&#10;lIAiXdRyPPK80ht2a+YErs0cx5fTx/Dx4D681EorVsycYE5b6uKLvWyAEvzC4UkfX5KUgYywJPp1&#10;D1iz5fZgix9P61HoYIcGXy/08lxOJYkVo7psojVOj1Wuw2QSgZFzPQtMf2gghvhZKcMso4RF3p+Q&#10;nkzCMpUcg4MJ0XgzKQH3c/Lwt/wy3EzLRjgtlAH/rrOBCVpqmhVgHEIqYeaXh4KGwxgZPMyA7YdV&#10;C9Yrm/nOm7MSxhv0UZVXgQFmxKDMDph7syHY3I2e4ZdopathqWlEYNZg/vzVWLlgLTxMHdCyrR31&#10;nUfhktSMsOzdqKofRUZkpjIp054ZzYFZyNnIFhH8Wx5WTtBfzzxEpZEByxAbe+aSHIRaOrHeO2Jr&#10;ag7c9CyQEhKBZA9/MmGBtootqE2RYYNURDMzP+FDuxXo7MeQGAhnPXMEM5iPjZxEfvurMPSpgH/U&#10;VoQH5vKi2KO5vgM1u99AUt1zKGl7BcdfvIiu4mpcSc/C34vK8KfCUqX8ubAMP+dX4Gcqyc95VJ08&#10;ApRfir8KUIVVBKsa9wpKcWoTfXNmnNKyzfCCTaUTmLQYBZrHeUaBhhdROgCkRRuLDCc0oRiMkHlm&#10;oeilh+7khW0N9kZboDt2hfig2s8LzQTWjfAbr9OFj6k9MiLS8earn+LatZ+oJD/iEP/HRL9IBLIF&#10;9DW1UnZHczW2o4XbhQ/f+QpfXf0B1y5TbT66g+5te+iDneHHz7qy4nkzO+1p2kn1rUEQ815PNFsg&#10;2o4j27rxJTPRc5OvoDwmHx+//B4eXLqNj/bKskjP4Y4Ch9gzURKqiKiJoip8bRYYsWO/KMsRAsXj&#10;XR5vMuhfmzmGq9PH8dnYQbzdNYghNj7Jrt7Ij05ATmwKMkKiEWjpjIL4TSjflAc3+ncHNW0E6hki&#10;llYnx8YKWz3cGOSDFBt1hI3UCQJzhGH/EK2x3Jc0SQjGoqkwtFuDAk0YVSWMoMjqPswqMs9PZpXL&#10;dZkkLEd4/CQ9FX/k9f1LPq8vK/y1zUWoiJb5fq7wYKWN9/BDa8MwynecQP62KTTsmGSQToetuhHM&#10;NhgpO79ZaxjDdL2OMnhYs7kB9W0nsLnxoLJsUmFWJQO6K8HXo603hYWGPmyZT2w0DBFE51NRtB21&#10;uw6idOsQEkOTld5Yb4b1aP7dHQzwWeEx8LdyhqWGAZJDY5GfkoNkX394UkGiPIOQ6hWkdAB0lm+D&#10;Pb+Lt7UTmnKKEe7ogqbCIhRFxSA1IAQVCWl4Itw3DF0MS9Ulzcp0Z7nPZWD3JOr3vAUdhywYuuQg&#10;t2ovApwCkUJyD586j669L2Gg7wiat+xCYXAMPk/Lwr8UlRKECvypqFwB5s9saX7Ok0KANpcoz//E&#10;8sfNcmJL8f3mPJzmBTvI1u2g9M5kMMuwTIktIDwycCaKIxZNisAzmsgwGhvGC0qPHRWO4cgIXlSZ&#10;DRCKPVSbbobT/shQ9MdGotLPD5brdbFq7kp4mVoSDGtkJebgdYb7AxPPI9YnHLGObvAwtIT5Oj1Y&#10;8eT7GlkjwMAO1Tlb8BkzzpcXvlZmJgewBQ+jvZGxGsPlanCil04OIyQ7OpHpF4qB5FgMhvijwcUd&#10;PcmbMMTGYDePl974BH/9M/D582dxfu8Mbkv3MK2WoibKSD8V5bl/A0WxZQKUMoXmRUVh7hCW24dP&#10;4waB+erAMVycOKzMEzvW2IqcwDBsSc9HI22wqz6tVsImbKcdduL/5MwWNsjAFCHGxggzNECGpQUq&#10;XJywM9APw2x4DqTG4XhmAk4y7B/JiMMBmdOXyvOuNExybmmDCcyghHo+lsmwMsdvIpGNWhKvEa3y&#10;SSrUF9mZ+Cc6Crmmf+a1/Ruv9fXq7Tg2/gK2FG1hPnCCLytmnH8sOndPY1ttL+JDkuBGkGSqvvTk&#10;5SVmI8jRS5lJbEcQAtjipybmYeu2XkT5xcHHzB5e+kYIZqOdFZ2CKpkQydDupG0BB2YkPxtmjOR8&#10;hvJkhn0jePF/LmADMtx7ADPH38Wuxj38nCmzjy2qynags+8U2pv64MaGND8+E415RbDh+Yqhy5D4&#10;4WPjjBb+jVAbB2TxOtdRORsZ+iti4vFEU9FWNGwfxu6d+5HiHw53PWNUpBZSBt9GZMkBRJZNoX3s&#10;DIFqgruVl7I6R3ZcGnKDwpDg5IkAfpF3Kf//So/3FwKjwCKlQKDhSSQ0fxJo+PxPrEiqUoLv8wrw&#10;Urr0zCQQmAQcICi/BuYxNBPSa6MAwwuZHInxxAjsjQ9TemWGo2jPCM1QBIvAwzIQGYlhAjRMG1fu&#10;7Qet+SuVRdJj7R0Y/GwxMnAErdu7KMG2yHD3UabHBBs4IcLaA4Zr1ZDs7AHHjSbYUtCAwa5puJq7&#10;KLMJvI3MobtyAy+eHbSXrWH4NEZx2mZsK61H5+YC7E+JR6enG9q8aXdoW/ZlJeHN3hF88+U3+OnO&#10;H/D23iO4tO8IK/4p3FasGBVGICE8d6k2ikUTYAQmZeCTyqIAc5rAvIDrh07iyvRhfDg4jhd3dmKA&#10;57s8OR3hbt7IDpWenGQkUTH9qJZhxhZI58WOMzUlLHpItjRHmSstdaAv+tjYyMzwYxmJeC4rkQqT&#10;QDsmwMiaCqrBY1GRUTZIojDD0SE837RfVPn9MhuDn50hKC8nxOBedi4tuDSAxYSGVpzX/Z9ZzuXV&#10;obr2EEYn30J5ZjE8eO7cDCwR7R2GOPcANsysvAbGiPcNwM7aDgyPn0ZL2xgSgmJ5raxhL/ug8n+w&#10;N7aFna4pHLV1keTli5YtO9DX9xz6xt5Ae+sEfz5c6T520DaDDZXHYK0WlcoIhYRlavQEKlpOoKjl&#10;Bexsn1Km5aRFb0J+WR+ic3rQ03MSeTxn0R6+ChSm6zRRmJyFnLBIWGzURW5cCgqiE9HCOl2QmMIs&#10;E4kkN0888XxeJVJ8Y1C1dQciPQOUW3ODKE9tbVMYmPkE3XtfYcAdQYx/lDIo5GVsgxQBxYQ2hifB&#10;R98c77A1/W/lVbRbtGFFtGBUG4FGgYMy/cfN8lggEliK+V4RgcnDqxnJymoxAs0B6dKcBWaKLd5j&#10;YPalycRMWrNUtm7S5ZxMy0BoxuL/rRtzOIpFgGHoHFAgkm5OKlFiDPJdXBBhwf+JeWZw17Ay8+DO&#10;l9+is6EDIcxlfrQtNmv1Yb5GR7kXI9DaRpk9cHjfSzjz6gWUZFUgyNIePiYW0JcdrUytob5sHRw0&#10;tRHK8yAB9ejkSzhUXEx/H4Sdvnwt2F9pkcdY0Y6WbcHnx1/Cp0dexvujB3CZlur2UQb4488ravI4&#10;8CvAnJoF5sTLuENobhMYgeUmc9BXzEGyHeCbHX0Yr6xDbWoWUgMjEeMbjNqCQgQ5uMGVliPX1gGl&#10;To7IsmarbmKCFFMTlLs4oiWAsEQSZCrDQVZ6UZbnshJwXMkv8ZhJITAE4RdgosMxQms2lhCm/MxU&#10;MnMmPzNDC/ZWcgK+oe36K6+t2O2/EhZxEH/kdf/v9PwzgfGwdMpCTefLOLD/FdarIBis1mWDZABz&#10;Bm6xUxm0SSO909iy4yDCNw+gdvdLGCIMSVQiC3V9qC1SxyqGddmtOYrZYaxrL/YMvYLgjN3wTm5j&#10;JnoJgz3TiHD3hcZSNSyYtw5zn1mm7GI32tqPvdNn4JfRAe/YbSiv7GQD6YLGhhG4hFXB3GMz6mv7&#10;EUE758JcV5aQChdmncTACGQFh9EqGqC9rA512XnYFByBaC8flFJdNkdE44k3sgvhJLNESZq7Wxjs&#10;jCjnxuYoza5CdUULUsPj6eXclHvANRavxYYF62C30QwhZrZI9/RBnL07jsUk4l+rthAUWjDJMITm&#10;z5JpFGBEYR6rSzFLEX4WhckvwGsE5jBbusOSZWR9MlEZgiLjMqoj84xiywhMWhQm+FgUZ1wuqtwC&#10;IIXgjNKPDxGWoRiqi8xwZis6ysejfK9zUwpinXwx2b0fD67/gK/Z2n9374+4+cXXGGZDINt1uBmb&#10;MUASfhY5acemTuPWV3/ErS9/wqfnrqJ0UzEC7F0YYGnJVq+Bo44RXKgwMlhWVtWLku2HMVbehGOy&#10;bFOIH9r9PNEXHoB9/H4HWdEm6fE/6BnA+X0H8fn+o7h5hCpzjJnm2AuKuqiUhYryHJ+L6hCYuwRG&#10;etduHX4e1w6exBf7D+Hd3mE837YHTem5iHH0QGVmIQIItyvtTbKdPardPVDt6IBCO0tkWpiymKPE&#10;3h47FFhCaakIi1gxnm+B5TlCI4+Vpa6YG0VBlAFjgr6XwEiRcyxZZYq28wjt2PupSfie11As2M9y&#10;TQnJX3m9/8rr/hc+/m9l5ZhkJfP0TsHW3acwyYYn2iNC6alaPl8dS59dzdbeBMMdw9h39DzcE1qw&#10;1IBZMq0bvWPvoLG0CYbr9DH3qZWYN2c1NFaoIyMgEicnX0BZ8yFo2CdB0yEVeTznQwPHEOvlj3Xz&#10;l2HZglXK9vTRVvZoTNqE6a4JlBW2oLKyHSnRWdhEG7i7+wSCc3qRVNyH7PQyyBYsLrSLrayrvhQC&#10;dxM71DNeRFk5ojYjD5Xp2Yh080JacCh6yqsR7x2AJ+T2Xl01hq6QHDgEFmDjGiPY6Nsq/eJelHcv&#10;SxvY6hjCSk0HrnrWsFLXgYeFDfJiNqGptAXtO4ZxprUbfy6uxN+KKvAXnkQFmNnwrwDD8udC6T0r&#10;UqARq/YjH7/FynyElewog6cozEEqiwyeSTezdALMZMgSTNGYUvIMLyYBmqQ9k67PCbZ6SlHUJhIj&#10;8bEEh+pDqzYWH4N2Zps62obOunqcnHlJmSH97aM/4Zv7P+O7+3/C94/+jge3/4i9e8aQG5WIUFtX&#10;ynAanpt5Gd/c+xk3vvoDrl35PcH6EZc/u4/tVQ3wsrCDu6k5XI1MlekUB8YO47kjZ1HYeBK7t4/h&#10;+eJ8VrZIdAbK/Cpfql+I8t0PZSfjWH4OXqjegg/6x3Bl5gRuUmUEGKUILCx3aNPuHCdAtGPy+m0G&#10;/htUl6vSKzayD2+092K0uBpZfmFIDAhHhKcvgqh8Bc6uqPdwxRYne1SyFNpZYbMVW05HOzRS8bpo&#10;EfcSFsktxzKSCIsUArOJ34vP5XUBZlIao9kZFgKNjIEJKDLP7zDP+YWMDPxRhg5YxIYpkBSzkZT8&#10;WsQcw8d/KS7FmxlpaE1KxeSWBoyWlaGCldpdi3VsnQFMVmkiysYOO5kJRnr2IzGpBt4eycjM2onu&#10;XYdQFJIIP9owB019+LP+bXJ0QnNkCEZLitFeUoPNUenIjtiEXRX8fH4Jqr09UejqhOogf+wIZ+6S&#10;iaP8P6Sr/HjeZhzfWo9YOycE2rthG6349vbDaGydQjjtnHQry5p3qYHhisL4WrqiraQSCa5eSPQM&#10;RDPzWGliGvxoyfOoiHLbyBNrF65GqH8ywlPrYGzsqvSsWOlbwcfZD3akznCdNryoJkH8g762bgiw&#10;c1dC1tDA82jpfx0N3S/h9b6D+HNFHYFRnbw/S+FJ/XOh2C95/FhdivFHFukx+wOBObspdVZhVDlG&#10;BQz99D8UlepMiUXj40lCIwObyv0zcoGl8GKOJ8byIscoVq0zLAyH2jrw8oljtFZT+ObuXyD71XxL&#10;ZXn35U9xfC9beFnN5v5flBvezp+9iP19M7h+8T6+uf0X3L35e9y99Qd88NZX+PKTb3Hjyz/g0se3&#10;GWRPICk0DsXpeTgx9TzOvvE53nn9U0xMnsNo74vYz8pyPJdhkxe4K9CbeSpYmbVwkFnheHYqTuak&#10;4nRVNT7oG8HVGVEa2i3JKVSVu7Rid6TMwnJL3qO6fDUjc8VmcKZ7EMe2t6E8PFbZpkG8e4KFFbZ7&#10;eWGbqyu2OjuikqWC9qvEwQbljrZo9HRHV2gglTZKCfRHaH1PZib/AsxJ6VKmJT5AqyVQ7JfZFjyX&#10;yjw+grOPsI+zgTpBZbmana04iL+zQRRQ/sqjKIoKEinlylGcxYdZKXiODd/JVOYjWr5jBHMiLYHf&#10;Iwb98fH8/QksVDRe/76ERPSwdCXEKyuhDtBi90aFYShOGkDpHaW6sQHdl8rvI4ukEOAhUcCYMEzQ&#10;Mk7SessY0CS/r4zpTcbx88yTp6ieZ8o340xtGcKNDWGkrktH4IucxByUZ1fAlXXalepiuFYbycFR&#10;SPQJhdUGA+RFxqM6JQc54YlICQhBjIc3PMzZ8DCHF8lcsnUrDFFY1oaa5r3IZas80lGHpuJN2JRW&#10;juCkbbC3DUKQZwQK87aip+8QWloGlAGkmNhyxJUeQEzhDI7Se/6xqV3JKIotU4BRZRXVUTU2owAj&#10;LRT/+B/ZQr27KY3+eRYY/oMqYGJYYmcfqwbTZphjxKapco10CMwOdMoFlp4daR1pG/bT/kykJWN3&#10;ST06dkzg6N4JHBkdwA8E5aev/xnf3v0jxlrHkRuShpcPvorvH/4VsuPz77/5Z/z5R6hU547cFPYz&#10;3nzhQ1TEF2GwoR+Xzz/ArSs/Um2+xTkC8vGZy7j8yT18eOYK3njuHDq2dmNbRRu2xrAyFmbjMCvi&#10;QGiAMoYh66wdZCU9lk31ykvHic0ZeKGyGu/1DOOLqRO4zowiSnKHOef2sZdmYTmlwHLtwElc3n8M&#10;7/cx6LfvQUtmAWKZM8PtnJHj5IxGbw/C4oQ6NxfUuDujmsG+ytlBUZnt3m7oZJYaZqUSWA4TluM8&#10;z1KRnuP3E2jk+eE0nuNU5keqjAAzwfM4TmAeDxo/x+OtzTn4O4H4q0DB6/tXKQJJKTMMj38trsBf&#10;2TLL++IizvFvnCQkJ+kgjvLxUdq+w5nxOMFrdoSNxyFmpmnCOJ0WSTsYQzcRjylmVLHXMkt9imBM&#10;EpwJKrRiu+XaEugpNj5SlClTBEXu1xEV3CvrQCTwZwUYUVJayxeyE/FBTSEObk6Ht44+7HTM4ahr&#10;AjdTGzjoWMJYZhWYWcJW0xAxPr7K7Q5yU2JbWRVK4tLprpyQEBSOqpQ0xLh4oWfrNmQGR+IJA10X&#10;2LuHIDgui5T5Y7CtBvt3l6Egoxy1e96AnWsCjEy94eAei+SsZrR1nUBmYi6sZfUPq1CYexWgeedR&#10;PNo1oJy0PxfxJJYIONLNLMA8Lqr8ooAjFo1y+mFmOls9tnKUT1lj+WAmQdn0a1hUwIjKSJmhushx&#10;P1/fr5xkmYNG+yYtYVI0doT4Y6alAUOjL2IbQ+Trp17DwdFufPnxVXz74M/44VsC8tX3OHfqHB7y&#10;+O2jv+CHb/4Ft69+j5eOn8Htr35S1iH47uHPuPbhLQzUtGGyYxQ3Lz3C7S9+wK2rP+Kzj+/g/Lu3&#10;cfWjr/HZ+zfx1ssfY3vuFkTZeyPYwgntiQk4XZytdL32hQYpF3OGKnokK5WwpOH5vAyCk4nnqypx&#10;rmcElyaP44Z0HR97kYrDzMLjjcOnqSzP4YuJozg/MIUznQMYqtqK9KAoeOmbodRTxpx8sd3DETWu&#10;9qjzIDReLHy+1c0JDQSpi7AMSQvM83JIYGHFPUVIXiAsp1hEXY7x9UPpPO+E5rHKyCyLMTZKYnVP&#10;J0TjPm3N3yWj8Hr+tYTQPC4CSxkteIkAU46/EZq/E54/FhTgDP/WCQIjYzzHMuMUWA6wKEMIvHYC&#10;zAyPYr0P8JqKbZ2W4QN+h70y5qasHhSpuIXxJMlQtOGKq+B7zLMTMkGXYIwRkjECJfdNqbq8pVOI&#10;cLHR/f909RbQdR3psrDffXcocWIGSbbFzMzMzMzMzMxssSVLli2wJVmyJMuWzEyJYzs4oQnjhCbJ&#10;hDmpv3ormXvfr7V67a1z9qHeXV9VNXx9JisJj1fkYjovF0msNzGA60YrYaCghn3bFLB9kyxs9c1g&#10;RanoZ+OI0pgERBEYRYlJKOK5r6kt0sNj0FtchmBKsryoOMR70cPIq5rChKgLp1Zz8+GDQcnIiY+H&#10;o20YQnJHoGrkhT8/LINHNspgx05deAemIz0xFzY0vWKekLVnBgpalvHGkTP4sbqBFbceaQRtr/eY&#10;UYKxrIMmnyxElhHdzTT+z2Skka7XI5AEGFbowu9lXaKJIyuVIBJFjNWIjoGjfGyGz0npmUTPGm/u&#10;0axCzAyMYHCgHTlFnXCLbUV5dSt6u2qR6M/XjZ6QklZ89ekvLD/h849+wDdf/IYr5++iMqsCkc4+&#10;aCyoxbVzT+CD97+TllV/8MrH+Pj1z/DhO9/itRc/wbXVJ9CQU4fClCIsn7iEe4+9guefeAv3Lj2J&#10;00eWkBqcjFgHT6yV5mMlM369Fy8sYF0OpbMBZSXiNCOeAM1KbipWK6rw+OAhafrMa4sEzNJ5vM7y&#10;6vwZvHRsBU+NzeJGzxhONLUjwcUbQaZkDy8vdPh4od3VUVoqXEtmafF0hsjq0urlihZvd/SS2YQs&#10;FGARKXil8RZKMAGYNTbmNcEuBPEy2V0ARgxYzv3OMBJjk1nO0f+9n5P7+70swQ8EyQ/FPBIoQnp9&#10;z4b0HQEjgPNDURnveykBI6R2Lq4JQBIwJ9PWGWaBny/dU4JGus/ivv4OGBEEReeOmLEulhdIM9UJ&#10;mClpAeF6p4NgOiEP/xiPEx0T4rEJAmqCoJFYiNeKx46RLUVP63nW8+3yTPRlF6KucQTtLYeQFBoH&#10;keh+80O7ILNdLP1QhqasPKI8A3CgvApJbq5wNTZHQ0aexOKOPE8PjIaPmSNqMwtQTum4QUPHHMak&#10;IkvHIJRPPY3kmtOwCypGZPYwXGOboaBoBkN1UyQGRUFVQQd/2rgHzk6usDcyhpqsIhwcgtDWtYgn&#10;jp7HB9WN+FFUXh5LvqhYQdnroPmDacT5VwJMlG8vZmVIUW5RjAUI2hZMw/P1wcz1rmZxLnkZCTji&#10;XEQnMhBvsrh2mhFxMCEZ/XUDjPY36C1GceH8A3SP38bNm09j/tgwajJzEOsUiOnBo/iEnuXLz3/F&#10;l5/+itsX7yMnJgsh1g6IsbGGL39TmJMfVucv4H1Ktc/oe/5F//PBu9/i0pk7iPWMRLCFI/xoFsWo&#10;f0NZG5689Q88c+c16Xj8yBqcjR3RyYo9X5hGGRQtgUZMHxG/bzkzQWKZVUqztbwUnMpNx7maGtwZ&#10;JmjINK8unMNL86t4kb7l2ckTePzAJC53D2IspxCZ9i5o9vFBr58Hujxd0OrqgAYXZ7R6e6LLX6xX&#10;cZPWrfQF+OAgQSrkiZCyott4jfJklVLodAZ9RToLG7HoHRP+RQIM63Nd5q57mPMxUXg/Ow/f8T4J&#10;5hDKQQDlewGYEgEc3t/fAfNDiXiORwJKAOZTAuYyAXOaYBEMs8T7uMDP+6MndD0I/n4UTEOwSLM8&#10;+F3XfSnBwe8uACPkltQBIQDyB8Pw+cl48ZhgGQJFdE4wYArPJZholmwpGPUy6/hWVT6Ko/LgGVWP&#10;spY57G8ZkIK8mC5lTmYxVVWnvdCBPX17cUwSKuOS6A2NEOvmD0+SiKelIwYq6pHq5Y/WvBLEuXth&#10;g66RPXbuVMbOLfIoKD2E7O7rcEw/iMyO87AlcEx1bFCSXo72ig6E+QTikUdl4eASCC1tG8hsk4eV&#10;tgFyItKQ4R2K+0ThL5X1pO9yVl4F9S4rlZX43e+g+aOI/vrv6WVey8kidbMyeTMXeVyUOgD+YBkR&#10;lX4vQjrweVH+GLMRYweHqGOPFeXj2sp1tA9fxNlTN3FytBezE2to6DqNpWOrODayH/nxMQgzt0G4&#10;rQumRmbw0Xtf4ak7LyA/KgPx9m6IsHGQpnM7aOkj1NIWEbZuZKuj+Pz97ynjfiLr3EWsj9jawwW+&#10;ljawVtGBv4EYmzFHangKrp55Ak/ffRWXV2/Bz9EHHtTKCzmpOJuTRKkTQ3lGWcTvvkTALGcl4GR2&#10;PFZzKc9y03AqLwNn6xtwa+AI7h+axf3Ds3hw5Djujk7j8v6DOF3bgrnMdBrdUAwQGD1ezugUS4M9&#10;HKRlw93+fmQUfwwEiSn33jhIZhGNTIDlBCOtMPdnyG5rNOJromdMAIYMIwLVCYJFeBgRkESnyiyD&#10;z/m4KHyQkStJ5q/pVX6QwELVIOQXwSGYRQBEYphSHksrf3+sBD+yfJSbiwsEiACMkIHLvH9ivtoJ&#10;nv8BFhH4/gCNYBmpU0cwiDRs8D8MI3ochTf5AzDSJE/xvJBkYvkHQSP15vH5CfE/v7+YD7fCz76W&#10;n4KLtaWI9s2RUoLllR2QtmExV1aDu4ULEsIykJ+chQB7J7hSfhXGpSDK2R16+1RRTtOfHRQh5Vru&#10;YMCIsHNCXng0A6YvNuzdq4+Nj+yGv64xTiXlo6tyGAWDT8M9ewKGrplQVjBGTkou2qoaUJiWQpbR&#10;hJljCjTNIiGzSw32xrYwEJk+WHpdfPFDRSOjEsFSVEF2+R/ASKApLCSIeJQ6AgrxDil/laxygjdU&#10;qlQBHlasFJHEUYCFGlhUsLi5i1Jl8yh8DK89yPee6O1EfX03glIOoKF9CnMTw5iaXEFFx2msnb2L&#10;tRNTKEnLIBDskeDoJPXwnV+5hs66/QjgY8VsbOaKmggxdUO6vQ/sVHSR5upN1nHCEH3ZtfP3ER+S&#10;gBiCJYoVpy2nAj8jWxjv00CgmRj4NEeYFxsoP7MgOV9a+xFmxegf5IuLlF1r1NJiFH1efP8MSiEC&#10;ZiUnkeyShDO5GTifl4bVgmycoXw839GPq5SVNwcncKl3DKebO3A8LxvjjKS9vq7o8nGRlgh3EDQt&#10;no7o8XeXBiOHQygpgv1wUOo+Dl2XgPw8wSRCfq2xbtdYx0KSCaYRo/tCBguGWUxkHScT0EKyJcXi&#10;n3n5+CGHhj6bYOH9+6G0gkUAhsAorSKj8H8C5EeC56eySvwknisluxBQP5GF3s/Nxlneo9U0yk/B&#10;MCyLYoD6j/v5e8ATIJ0nUIRfFaARkkx03ohez+lYMfuZABFgiArFMcE4BNP68AKfE2xD4Kyv0BUA&#10;osfhc+K9hQQ8wzq+U5qJ0xVs7MEFUh7ugpx2acsVey1DRAQkITypAS3No2igPXA1skQYJW99Wjoc&#10;tHWl/W6yAsOknMtiik24kxf6q+pRFBZF029kh82PyKDCNQBvN7TgTnc/Gssm4JoyBA27GPz1ob0w&#10;0DCEh60DjHT1YGxsCTuPBGjo+0J2tybsrDxgpm8BTQUtxBvb4LPSOvxSXLUOGBGZ2Ki//x0wUhFd&#10;kQIwBM4Hufk4R8CIxUuLvJmCaQRQ/iiiR2WRUmwhLZ4RiRXOmyok2kRsJAbzKvH0tfu4fHIRF1Yu&#10;o77vBnrGz2L22Dha2/oRmn4AqUV9ODhMhkmOp7dwRSil18GOYXz6z2/w2gvvo7m4FrGOztKSa3ct&#10;YzZ+K1go6iPN2ROeRmZoq9+PezdfRF5qIQHjihg7Z+jsUUS4lZPU3e6sZwp/M7HxqDeWZs9gpOsg&#10;GcgFPsZWDDx1ONPcjHOMdKfJLAtsJEJ6LmVR32cn4AzZ52xeKgGTiVOFOZhjo5uvacN8QyeWWrux&#10;0NKNWTZGoev7/GjyfSjFxJGSrMPbDd2+7hgR4xPhQThECTYWIeZ7hUoNTwSeFdbraR7/AMp6V7KQ&#10;SsKIi4YVg5MElSjiu3X4+WI8IhIvU7+LEfyvCZxvhT8RkqtMgIZgYfm+uJKPVeJHnovyM1nmxzIW&#10;Autnft8387LIrAk4L+Qn2WstgwyXsd4BsEQPc5LKYJkBZJEgEaAWRbDcAj2UCCyCGaUBarLHpOgF&#10;41FM2RFSazEhdl3CpayDZn2iLn0LnztKsB9nm1llMLpRkoln64pwobgAtbFZqGsYQUx4MkzILrZm&#10;dvDzSoKpcwbqmsdQk5zB+26GUAd3tGfnwFZTE/627oh190WIgxcmWrqQGRiODrJtAhlog59PALZs&#10;koOjoi4upWXhtcYGjMamwsY+Htvl9CQJJrtTFRqKBtDRMoWVnT3cSE27dqhh2xZlONl6wpaUpqth&#10;DE9tU7xZVIlfyqpJ5QSM6GoUtC6MI43it0UsojtSnBNIYsT4MqWCuIEnCY4l3lABHAlArNxFgmNZ&#10;sAvLEsEiZNgUK/rK6DgOjV7BzNELWJ0cw+LhI+gZuoLTy/dwbu4Ibl68jLGjT+LspVdw7eIpHOyq&#10;RxTZ5QgN9Adv/ZtmH1L+tFeffRsdZfVIc/eDj6kpbDT1EWntimgySWNBNd6h4f/q38DbNP+NeTWI&#10;dnCGv4UFLOQ1YKlrCl/KPFGpp46dwdv/+AxvPv8R5kbnWeEuZOUSzNR34kpxNi7kp9E/CBYVPiYe&#10;pwXL0JSulhTgfEsNVg/0YrimEYt9hzFW1YXu1Fz0ldTjBEFzICwQ+8ko+wmUbpGQws9L8iqjBMok&#10;o/DRmHBpKssEWUh0va6Ptax3HwvpJUCySmYTR/G/kEknWZdLZO4lXrtAGdzo7QNPdX0URcWgzNMH&#10;92OS8TPVwI8Eyo8Ex08Ew08Ex088/6GEoGH5gfdYMM5P4hoC5icC65fyatxLSZcW9HWGheDx0REs&#10;5udgJIzGPDqCwS6BzBBHpkhk404huGPJhvFs9LFSd/axpBjKKvo+sqTIGjTHIhapdURGoSEkAtn2&#10;jkixtkaaixcy/WPZgP3Qk1ePkohUuGpqw4uBPYreMtfJjZ8fTGamv+X3GKVMjOW9slBUga9nFByC&#10;SxGW3Yumyi5UJ6RJS+tFUsdUv1CI3ZZTgiJp/DMRI2Y75xQgwNoeaUFhSPT0w4ZgLw/IyRvCxTMZ&#10;6e6hyDN1gD2j7A4yy+5tKti6bR9UlI1hYkA54xaAQP8gGOqYQFHelIxjD3szRyjuVsPmh/dAY7Ms&#10;ns7Mw28VtfiJgPlO6j2htpUAU4pvqHHXZZroei7Bv8k019MpT3gTVwRIJNDES7Qq1mgsM/Iti8fE&#10;/zwOxsdjoLwAU4dGkFM1hfbeVSzPzuDS2gqGp+9h8cR9XF06jqXpKYyMXsP46BpOTYxh7uAQzh5f&#10;xUdvf4lvCZavaPhFRpsfvxFjL1+hvboBcW5+iKAMC7WxRzMbxsdvf4EvPvkJ//70B6ln7aN3vsDh&#10;7lEE0QiGmjnBx8wKAVauODV7hSD8mqD6DO+89Aneef59rNG8e5N5o82dMJeajIuFmbiQl055lsrg&#10;EIczVXk4UlWCA5S5p6ZWcHBsDoMd7bhw4gRGu4ZQEBiFvKhidKcUoEdkaSFY+gJp6P190E9TPxoe&#10;sD7uJHq2RFewZHbJLJRYK0IOse6kwrqUAPM7cEQdi0gvrjklZh9kpqA7Ngau+uawU9dFfmi0tNq2&#10;0MIOb2blAQTFT5RgAjAScARgBMuUiUKJVs7Hyn8HDGUaKFsm/ENhSmPt5BaIdkrKvvQ0TJbk8JiI&#10;kjCWvB50ti+gIr8LgbZ+cGCgdlXWhreuAVw0dOCgooYBNtzHGxrw985WnIxLRpitBzJ4TAoJRIKX&#10;L9UOZbR1BBRoF0xN3KFt4Akdi1C4BlfC0S8PZlYRkvfOs7Oj52Og8SUjk0HL3d1QFhCGjJgcNNd2&#10;Sjnn/K1dYKaqK62R6Surg6/Y/i8gHBXxCZRwdsgJiYS/lQ1aGfjzg6OxQV9PF/ZEXXbjPKz9c/Cn&#10;P+3Cf/2fXZDZoQltIz9omThiJ9nkkT/vxj4ZJdjQ9Nob2cBE15nFAZZqplDfqYJNf5GBzF+241R0&#10;PFDbSANIGqfp/6FAdEsKwJRJEk1INQGk7wmYryjLHstIwgoj3goBcZKRcB0g6+MGAkjLfOw4ZcZo&#10;ciouLJzBgzu3cGJuAi0D55BfM4/pyWMYHBhAbM4BJBQMY3hwCMenJ1DZeBx9QxdxaXEJty+cxa/f&#10;AV9+9hu+/uxHfPjG53j2iVfx9b9/wzdi97R/fYfb5+6gKqsUK0cX8O6bH+CLz37BVyyfffwDvvzk&#10;F6lLWgDu4vJl1KQXoTI1G7fOPY63X/s33n/nS7zz2md46cm38f7Ln0kLz+5ceBwDDT2UBOk419GB&#10;a12tmC8rwtHifFw4ehTjY0M43N+Fi6sXUVs3hN6GdvqtFYwOj/F1VYh18kG1hz96vJ3QE0igsAwF&#10;+ErMIsyttEWI6I6l/xCmWeh3MQP5FJn5tFRo8DN+nzPGOj1F8EiFdbqWGSe9vt0vEEstPZQffghn&#10;FD1S30LWpFej5FzMyse7lGaoqPkdMOvlBwJFkmjl5fixgqVMFPFcGX6tqEa/XxA8vCLhnVwLT0uy&#10;b0Mtrq2MYrKvBoHuUUhrPI/SI8/C1DULcntMoaplg0iyRUxgMDzsHGBK4Lb7heOlmlq809yImah4&#10;6MhrwsPJA95O9nAxMZOWGT/8iDy0NQ3g7OqK+JJhVA49QPHwY8juuYaYsqOIjS9BqTN9n5tID+WC&#10;dgaedk9nDAT7YCEzGUcyU2GtpIoM+pJAfq5IJVtFtnHUNkCQoyeywiKkpd1jZP44Zw9UJacjyp6S&#10;zMhAyCx3qBl4w9AuEvI69ixucI6sQVjJAvSdE6BDdjE2tocmkbj10S2UXwZQVtCHpZI2JiPjcSIi&#10;Dp5ympChFxohIn+qJ2BKWbEFFVKP2fcEjjQSTBBJgBGmsYiMQ9A8YJRbIShWRAQUppg39aSIiLyx&#10;Qm8Lc7hSV4OF8XNkjDO4Mn8C52YPY3rmMRybfw63r1zA+VOzmF96Ct0Hb+P8mbOYGu9HefMcYrKO&#10;oH9gCEfGByUpJrao+OrzH7F48AQqInJw9dQtfPUlQfPvX/Edj5998B2+/RwSC33z2a/4lABZODCP&#10;87MX8PG7XxJsZKYvfsObL4mVmP+UGOjTd7+RgHRyfAUNadW4vXoP777yb7z+4sd4+cE7ePLmS3hw&#10;41k8du4Gme4QpgfHyChnkFXQgvGRQ1ieX8Xg/j4cnxjB8uJl1FW04eThCRxo6UCYkSHqXWzQH+Qn&#10;mfrR8EBKGmp9SlOpx4l1c5x6Xgzm/jGSf1L4BMot0X0swCKkmRh7EeMwy5nrMm2GTJRqbQU/mtrK&#10;pGzYUF56m1qhMCIexsp68DG3Q3FoLJqo5T+gGvilkqAhu3xfShlGdpEAIpiFoPlJAIb3WgBGeJ6D&#10;9BOeflEIzuiGpZ4DamLCsDbZg97qLMSHpyOmZAJWQSXYsl0DyvyssOQc5GQWIsLLEzFuHnDVM4fR&#10;XlW0OnljmMCxkVeHjqYOQqLoOyw9aB/koadnh9ycJgRHJsM/MgTRJQdRNv4cYmoWUDx4FxEETGR4&#10;Jqq9vFHnaIsGVyfUOzmiw8uVci8MF0qy0EXfZ6mgImW1FPmVjRW1UUTA+JpaUpomoTEnV5olXZOY&#10;QslmhszwSCT7BmHD3n262LdHk1/KHB7+CVA18IVbQifiui8gaf9tqJiGIDwgEpFEnBONkZ0ZmcXE&#10;C6oaDsi0ccFLFZV4qbYWB7yDYbxHBXWhEfi8pp6VSsAUkroLCRoyyndkGAGa7wiab1l+FGzDCn6a&#10;MmWN8uBUBnW9AA2j3ykaxTVq/UkauZZ4NozxA2jrP4H63vO4tnaD0mUaC0uPo//gVVxfvYATY32Y&#10;HL+IvuFruLh4EhfnJrG0fB/T80/j/p07WJ2fZsP+Et9Rgn391W9467m3MNd3CC898Y91liGQvv8a&#10;BBVl2GcEDM+/42Pv/uMj9BW2UMfW4fWX35cA89WnPxMoP+Oj97+XNr39/IPvCaavce7oGmrj8nDx&#10;+GWyDiXaq1/g3Zc+x/XTj+GJa8/hqbuv44mrD3Dl1CVMH5lFb3sXzi1fQO/QMkpKWnD82EkcObKI&#10;4d42rM2eQnfvLFLDYpFDWbGfUkxMcZmgDBPMIMYvRDe8AImYGbGQJgAjgEKvx3PhT0QdrrKIOj3N&#10;ILRGiSbqeTk3DS0R0TCX10aghSOqk7JgSf+SRF/anJEPkZu6OCIGQ7XN8KX0ng8Ox+eV9KUsP9LU&#10;S+xCkIijAM1PgmmkHrMyfEMw1Qf4wcLKDpHx2bCzD4S1hdhnJQQdbBOzK08QMENQULPDHnk92HiG&#10;wIDPK9Ifi7X3e3bRFz8ki52b98LDwBZmCtrY8sgeeLq7IiKrBPbhxdi+SxOx0em498wnSIovQ6CZ&#10;BXydQhGSOQSfzBFElc0jKmcUkVRNJQ5OKLezQoW9NRpdnDESGiTN6Tuel4lkexto7pRDmHsAPIyt&#10;4GxgjcnWXiS5eiM9IALpIWFwMraRpv77W9hLvWTlYsXlbjkN7N2jjYDACNg6+0JBwwWukS3wzJuC&#10;ZWwfTL2zEEkwJPp5w9fVDXWFlciML4auph0CyDS3Covw6oE+rKWnw1lZXZpe8HZpLX4uryJIyCYs&#10;wrf8ICSaYBhW+jeiq5Lnom//7zlpOEvjv0qaFMb4VBZvMm/4UZrBmdZ+PPPEMzi1NIH+oXnEFh+R&#10;FhodGe5DbkUfYgtGcXhsgYCYxOGJy2gfvIK712/i9PQoTizeQe/gOVxZOoN5muqh5lZcXruJX34i&#10;GAicrz7/WWKVHyQf8w2url1HeUYBxvvG8QaBIjoGfiRwPn71E7z93DtSKlXhZd4nUx0fPY76vFo8&#10;dvlJguwb/Oujn/DZ+9/h1affwvuvfy7NR3v+ybcw3T+DSPcQ5CXRs4ws4InHXsPz997F7ct3UZSW&#10;hJaKXIwNdVGu9OHCmUsorepBf3sPlpdX+TsH+V0m0VPSijpPD2ltzTGC5bjoiiWTrA/0isHA9TGr&#10;RTGynipMPYEjxloIFlGE1BVsfSY7GQdpottjozFO6eWga8mGEY4DlXWUIfqoS6Kf4b21VNFHNWV1&#10;d1E1nLWN0Rufhhv5xfi0tAS/VQs5xnspesUIFgGa9a5lgoePfV/TgDkyURJf7+vmxIYeDr/4FkQm&#10;lKG69QACUpqgpOUqdRjtYLvbqWIOeRU72DnEwdYhEfrW4TC0DYWcrBbczEWWFysYaBgjPioGJpSK&#10;qoYuMDd3gJt/GFKTctGVmYVTfc2Ybq1CXGQO0ppOo3vxTSTnj8DP1Am55qbItzBGiY251FkyJ7rb&#10;M5OQ7uRKFrVYTwvMe54VKDJdWpJts6QOgDA3f0R7eiPU0Yfv3YVIOzdp+75oZ29s8GP00tUzQzDN&#10;kI6OMRS0nBGWM4as7jtwSRqGV9YojGxiYKymBUtDU4RRRw821SHYwwdKm7fyy1hjjZU96B0IPRkF&#10;OJo44NmSJvxaWU9jLyQZ2UX4GAJHAgkB8y0rWMizH0rL8EpuJtkkAWs5yTjL42p2IhbzknCe0mW8&#10;fw2XVi7j3LFRXD7/BMbnnsOLT72OKyuzOHP5PioJkBPLlzAzfQB1zYcQmnkADU39mJ7g/238DdUn&#10;cGL+Eg3/EXSV5yOVTHn97E0pZ5rwLt8QEF9+9D2mDh5FlKsvEpw9EWXjjLSgaDx+7QF++paM9OWv&#10;+PpzehgC6EMyUF1uDSLsxTogR4Q7eKK7uhf/oun//OPf8Mk/f8QHlGhvv/Y59jf2SUtto+1c4Efd&#10;7UMz2dM0iPsETXVlj7S/iYKcMswou5JFXoLuWhw62IOTE4dwevUUaqvqcProEo4OT6OW7D4cESQZ&#10;+wUBGIJCDO5Kg7z0KgJAgnHE/LAVPic84Sn6FyHDxGClGHsZiYmCj74xoh1ckRceByMFdQQ6uEj7&#10;5xsrqiGZDBPFhqKvoEO2CUSERwAsKJlyQ+KQyfNxVy98W16Nn6upGspLCZRqgmS9l0yM0wiZ9nVt&#10;E9aae5AUHg9vFw940oepq9vAyckPJgZWeJTsselhOagr68DGyRnBafXIbTuL7E6qmaYL8Mgcg114&#10;GdlGF6Fe/vB1JPvsUsJeOVXs3q4AfV0z+AalwCO1i2DywomGSpw/fRDTQ5WI9g9HYs0iCgauw8kz&#10;FYluvkg00EOqkR5qXB0lOXs2PxVFdjaIdvRCUWwyxLZ+WSHxUupjS01jFFJ++RColfEZqErKJLM4&#10;Suv4nelvssOikeJDSWZpYwsVVpIfNaOWghasnBLhl3MQcR2XkdlzGzXTryO9ZQX2rDBzKxdGAhcy&#10;TAz0NfSho2aEPY/uhCl/kOqjCpDbpAQjLQsspeThl7omqVtZLFuWPIxgGkafb1mx31HzficZyDK8&#10;UZCLswTJ+ZxEgiUZXTHhGK0vwqnFFbR0ncHNK/fJEtM4t3oeA+O3cPnkVZydOoBTC4wmY7dx8+Jt&#10;yrAx3L3xFA5MP8DN6y+SkaYxO38GqRWLlDYzODo+hKSwYIRaObIifXDt9DXJxH/64fcYbD+ABFcf&#10;ZHsGwM1ILCIyQyIjSoZPME7xPb7/DvhByLW3P0drWRPiWQ9ivYRYdCaMcrilK8pTC/DCM29Qzv2G&#10;Dyn9htpGEES5GsFG4cAobausDS9q40BSu6ONO/bIamDzRhnIy2pi13ZlbHpoN3Zsl4O5iQnKslMx&#10;fKAdh4Y6+buPYmnuCIZbqjCcHY9DUcFYYJQUExmPEygnpLI+ICi64IVvEYOSwgOeIkiEBDuXmYil&#10;gmwUB0fAbI86KqMSkU2vYq6kheasIuRFJsFRSxfDDGJCfohkIAcpP0ppct10TTBBEBRGp8BPVQuP&#10;MTD+WE2gVBIg5TX4gSZfeJjvGfh+pc95I68IBV5hMOTr1DQo9fdpQt/EDcqqZtj+8D4YadshO7sO&#10;oeFJiIxLQHLTNMrnX0FQyTHENJ+DV/4U1M2jIK8gAnMY9NmglXerYc9uFbY9GyQmxMMjMAG+iTUw&#10;1bFGhpcvZrtr0F2ciqzkfCSVHYapcxLc7HylndUCqXgyLSyxP9ALS8lRWKDst5HbAz9bZ8R4+EKb&#10;FiImMBKhBLcPQXO4sV3K85BKRZXgEwpzPSNUpGXQ4zhhP39rBVlmgxhr0SAF+po5QItaco+MGVQM&#10;fGBOvehTMI6Qkjl4pbTC1sML2rrm2LVLBdoapjRf+6Cr7wJZJQPs2qmArX+Vg8wmBXjY+9FU5tH4&#10;N0tdyz/lV+BXlp/zhNEnWEQkEiwjIlN5Jd4tLMAl+pVTvOnT2fm4Rl1//dIaBgYPICl3FLklPZie&#10;GqV5H0FW1Qzmj1/FucWjuHn+Bvpo8q+ff4Azc6Ns3EvoHr2E1ROXsTrVjwvLZzA08gTuXnwaN1eO&#10;o7GkEJH2jsj2cEeQtTuunL6HQ4Oz8LVzRQUp2Z/GzkZZH5GmBAODQbqrC+JdfKSts9+iye+oaUO8&#10;mxvSvT1gqKgJb30n2KkYIYDMEWVjh1Sa5DtXnsT02ByCaBazPLzhoKUDey0DxFm7QnevCjypk7du&#10;ksHGR2SxdYs89sqoQ36PFnZQojz6qBL++ic+JxJqb90FLztbxIV5I5cgONhdjWtL45ipK6Ss8sdM&#10;fLi0HEJMoDwpRtHJLmIS63pSi/Uu5TOsUzGzoMLVHp2paSiOz5ISRhyorkNOdDKctIxxoKxOyjTj&#10;oW8igSQtKFzqJeqhIoinYvCiPNlfVIw410A4aZpiOCMb9wmKH6pq8DMb0I+8fz8LeU3QiC7lp1Iz&#10;kejsgSA/X4TQA/j5R8EzOBVKKqYMpsqICUnF/SffQ3JKBTwt7ODlEAL3uFa4RXQhIHscfrljMLBN&#10;hKmtDwwtnKCiZAgfR38YiJ3SfFzgz2Jv54i4qGjKOA9py/JwjxC0N3Rh4cKLSC8Zh75RANVSIrwN&#10;TBGhoUF2ccWhSLJLTjyKne2huGkr5Z4tUnzpr+jdGvNKUEBP52Fuh4qEdNhp6CHKM4i+Kwq+BNFU&#10;dy/i3RlQeU2iux82mCvoYzouA4eJNHM5HezerILdu1SpMbUgt5cAkTPDo7JGeGSnEjY/Ks+bugP/&#10;/edd2EMNamUXCGPHKMjs1oTcFiXs3qGJ9MwmTOU34sOKenxTXIkvxMzk7CJ8l1MoGf1fK8WIcSl+&#10;rKoEGprxr7JSXGD0PNtYhYWRJSzN38T1Uwt4cO0qZhdfwtWbr+HmtVNYPH4cpW1rqGyawOTkQbQ2&#10;dyM4eRAlVQcxOz2GmaPHUd6+hDMrd3FpaQpXz1zE0KEncH75Fq6emMZwUyUyfP0QbeOA5sI6+pQP&#10;6Y9eQWVGCRu3L/yNLeGoYYQEGy8Yymsh08cHESbmKE4vxrNPvIzK/Cqyiwcy3LykUf5YB3/YEjCu&#10;eqZIc6K0cfLEVRr8CyevU2LFINPNHb4G5jBX0ISfsR3ktipi12ZFbNushEfIxn/duAdyu9WhtFcb&#10;GzcrYNOjKjS4injob7KwVLMm/SfAxS6AMtkKGkoaSIyOxFhPPY425ZFp/DGXEC55mJM0/mIAciUt&#10;XppSL2TZ2awkzKWlII5R2UZZA4URsVLuNQs1bWrxZLia2sNW3VDK+uhoYglnTSMURcTBxdRamr1Q&#10;GpUAZyNrOOnw8cg4uJrY8hoTKSlEHIPD9bhE/ErJ+FOF6DFbZxhQgl+KjIaviQVS6ZNSY2NhS9+x&#10;e5cGPYsSLM1c4edHeUfvIQYDl4aacaimCCEecYivOo6mmRfgldkNFRM/KOg4wSO6EWGpHdA3tGWk&#10;N0RDWQEqivKREB0FbzK3vVsg/JJaEBpXjPK6LniE5UJZwwFKiuYwNWIw42/NtjSVUtyKqThiJkAw&#10;pbHS7n3ICItBc3o27DUMUUD2jKL0s9Q2QSkBI5KIFLKOmtPypXxvRTwXEzGz+NvyQ6KwYYIa7V+d&#10;Pfi0qw/tLsFwUDdGiL03TPTNoadtCSNTd1h5JEJW3owUyy/jGAO3kAJY2vnB0zMUpiaulBSyUGMj&#10;2/rIThgbOlELh6GaBmkhIRXjIRHotHLAXVbScjDlBLXpqxXleCY3H0+Slm/GJaE3NhQX5o/g0NQV&#10;TBx7DI+fP4Nzx6dwaOIujs9e43OjuHpyEZMzT+G6ANDFFdy+eh39xx7g2PIDXL1wGhPjE8ivPUFG&#10;OoSJwwfQ1dEt7ZhW0zmD5fkpHOlvRpyTFw409uC9Vz6UpNYvPwKvPf8eOgigZBdveJtbSml+Iixd&#10;EGfnjLLEdLzywjtSD9qn//we/Y390uiy8DmO9HQevJExpPcoSrhTs6fxnZhBQG/0+I0nKXXikOTo&#10;yQbEqEZW3s6AsmO7OCpj6zYVPPToXrK5BhT3aONvD8vgoYf2YuNDe8jce+FvG4jCyHxEBmciIKIQ&#10;Khq22LBhI5T3KmOgsxoz9Tk4GOYDsahOzAkTEykF24iexbnkOIwmUKK1tcPXwhnhtu44XNtCwFgj&#10;0tkN891DUkLyKHqZub4heFnZI97ZHUfbuhBk74Ikd28s9h9AhCODA+/V0v4+hFCGi7GI+e4+RLh4&#10;otDSGm/mF+Dn2hp8X0HlwEAIMtcSGcpcbDobHQYzyhmZbepQVtCDM9/fPZSyLrkRDgTRcnMxg8sg&#10;jvTVItLND2HFh5FStwgFdRey717IyOggJrkVVt6Z2LR5HwI9PTHS3oK64gYkx9FbePrAx9sXajqW&#10;cHL2h40xmfvRPdhLFrcUvzOmiHLZCdUuDgwuIdLivZagQLJGKPRoO/wZ3GLJGnp7VJFDiRrnwbZM&#10;RuuvaEAImSaSsjudv92azCsYKIbfv72wHJX0PRtOp2bjn32D+Hx6AmepA90ZYWL9/JCTFIeSgmoE&#10;R+dASdUScnIGcPRKR+PQVTR1LcHdKZha1QJqKiZSr4c5ESq7SwabHtkMa35pd0tHRIqM6d6hsKBs&#10;y/UNh68Ro5ysOvK9gxBkSErWs8GxjmO4eeEajs0cRG5ZPyJSezA0OIzF2QnUdi5jbPIabp45iasr&#10;Kzg68wALc7dwc2kOp6cmMDh+FXPH7+DSiaO4fmYJxxaewfnLb+GJ62dxeXUFg5OPo+PgOZxeOoHB&#10;nk5pifGn//xKGuH/io1b5Az7jsb+sw+/Q29NJxJd/BBv5ySlWqrJLKN5/0zqcv7289+kjoIvP/oB&#10;y2PziBWgocwS26tHUhqcnTuDr+hfPhVrbXj89t/Ay8+9iRJKUzcjW8jLkLG3KVNqETRkmm3bWGhi&#10;97IuFMjUmzfK4dGNAjCUarzGxiYAlsYu0FFl8ApJh4WlD7ZvUsSjf96BhMhgLPU3YCTSX0qyITyN&#10;mPF9Mj0BgxHhCDIgiJ0c0EhGt+K9Eds1NCZnw1pNF7GU1T006yJhYyzB000vKfaZjKdBFqPcYve2&#10;KHtPtOeWw0XPEsluAegtrILYJi/cxhX780vgI9LREmwLRUV4I7cIv5FpvquowW/1DZj0Cub3dkd4&#10;ehUM9B2xk/7M2dEVKQSxS0AMfOKrYaJji0wvD0xTZrbnpiErpRSxRUegaxPLOlGHt541RkITcSA4&#10;Bs4axthB9rUxd0Z2Si4SQ7JgbeAEU31TyO9TgaIGGUPZDAoMSN7uYQhlg86qrEP/1FWUBIahy8sF&#10;E/TEh+OiEWBoimACRX27PPxp+gvD4iVW6S6rR15wFOx1zJBGn2eloY1gAqZIGuF3wGR9N6W5ByVq&#10;CEKpMDYksvEeTcjG4wWVaPYIhtx2JZp/XbhbO1I/hkFVzwk7d2rTTCVIGtMjuBbxgVFoycqCk4kB&#10;FGS1YW0fAAdjG+zZuQf/teEvMNU2k5IVVESlSNsJeBpb4UhrB3JiaSp1zHGksQP1qYWsrCaMTj6B&#10;e3eewJ2zc7h1+xVML76M+3cfYGVuEq39K0guGsXB0VGMjfQhtWAAjZ0rOLN4ApdPLaHv8BXMLDyg&#10;T1nDmfkJTM09gWNTtynBZnBqcgxjh29j9vhd3CLY7l64QoSw8bPhf/XFr/jw7S/x4r3X8M2nP0od&#10;AF9+9jMeXH2ANtbD2swp/PPtL6SxmO+/+A2ff/w9/v35z/iBrCQWnt25fB/NJc2oyy7H41fv4eMP&#10;vsWXn/O5T36RTP+XBNjPP4A+60noKRlThu3DTgJm9xZFHhWxXSryZBgVaCjqQoYg2Uq5u4lybNcO&#10;dVjah0JT2wZGfG1ZMoOWVzx2b1fFIxt3I00see6sxZBYohsRhLnECEzEh2A2LxM1bDD6bEjFUXGo&#10;SsyCwR4NpPuHUmqkwVRRC2n+IdLuwWaMsqIXqSw+HWaqBoi190BZVDLM+F1CCYzcCPoIFT0E27qi&#10;PC5N2l8mxMYRtUmpsNM0RCiZqyQmGeVk2rcyC/FbdQPldQMGKW20dO0QktMBTQNnyOySR3pcJAqy&#10;42Bn74AISkAHRx8YW4Uj1DMYvS09mFh+BuFJXZDdZwwlWTWc5Pt9OHQQ73Ttx0pMCpRllbBTXh/2&#10;nhFwc/KBK32FA9nDicEtKK4AaroOZDFtnD37OA4eOQ1Xd/7e7Ga00kM1uNjiYFQQ8hztobNHjX7V&#10;HbpyymSVFOzPLpV6xhKCIqVNk8RcsurkDASYWSGXn9uWXQhXQ3PkEVjORkbIjIxHXnQ8NuzhjTHb&#10;q4N4ExvoUmvu5o01MHSDuqE7JZY8ZPcawy2sEmmdl1F46EWY2iWgpTwHR0d6MFiTT+NrCGV1K0oy&#10;Y16/R5IOjz4qhwjfaIQ5eKIuvQDu1KHtNJJpAsnqBugqLcaNpVncuvYShice4Kmbj+PizChmZ1Yx&#10;MnYTV9jAby3P4sLl57G4+hqef/ppXDu3hOkTD1DXfQEnl0/i8MF+pJSPIDprCAeHhzE7NYLyhqPo&#10;6D2L8ydPEVDzmJ67j8OTd3D/wgVcXzmJnwmA7wiYr1lWp8VAYz5urd7C9wIYZJofCYhv2NgFAwlg&#10;ff/lr/jo7c8x0X0Yp8eXpWwzX4n34PMfvvsV//9Keu1nYgUnAXfp+FX0VHTh5Qev83XfIDmqkN5O&#10;FdsJiG0Eyy6yy3ZReL5jqwJkd6pAk+wrx+MuyrU91PsKbBx2rlEwNPOGtaEr9XY+3Cy8obpLDRaK&#10;mmiKicCx0mzUuDuiLyQAVZ6u8NXURCVBUhSTCCt6ls7cQjTlFMNaWQdNaVmo5/82ZBjBEEco1Rw1&#10;DdDJ52e7B+HAKNvLxnFmeAzOOsaookQ/3tUPDzJPbVQSTvAaFzackuhYLPT0w4sMUxESi1ODo5R2&#10;VmhxdMOHJRVAUyNGaKS3btoHW3rC8MhIWJuY4Gh/B3qbGpDNxuhB5nP1jYBLYhNCWPdpeZUwd4rH&#10;Fkr9TawTA3k9rKZn4t32bnzU3olzZEbV3WoMItrQ17aHr5hTRi9Rzt8TzqCtoWlOhjGCs4svauv6&#10;0FreQl9Ug26CocjeCelGeugK9Yenpho8TG0JiBwGBW0EOHkjlWxoKK+Jwth0JJBJ3Yxs0F9WI62H&#10;8ndwR5JvMGwoubvow6M9XCjNClGTko4N2xVsEeYUggesgOPlrTDgTfOJp+GqXcY2OUtoqDjAK7YN&#10;IVXLiKw/C0e/QnQU52J6tBsLbVWIMXOAGFCSVeCPZoQ0kFOF6U5F+Ig17jbuiHcPJt2ZI56RTmwx&#10;YKhihaykNEyN96KwshvhBZNkkDmcOzWHucVrGJ66j6ceewJXFo9i9fQ9jI7cwLXFFawdG8Xy8ccx&#10;P/8snrt9G3cvLeP8jVcxduLvePLeA5w6MYG+A2eQWT6NI+NHcejgfmSV9iM2bwwHD4xh7uhBPP/U&#10;P6SBSjGS/8HrH+PSzBm88cJ7ZJzf8BMfFxLttefex+eUaD8KNiIYPnznC8wOHMN0+zg+IeuIa8V7&#10;fPbRL3jvrS/XpRoZ67N/fY9ryzcwUNpNcN5CSkwJNj8sj907NQgSVWwTebl2qlFyKdOnCAApS35G&#10;TDHavU0JWzYrYqsEJHkoK+pBV/hHFpEGKImypjU8AocS47GQEo/ZzBSE6GqgOjwcRWHRUuqi4kjK&#10;kfBoabZFVmAIEnyDYKKgiRRPX0R6+sNIXh2pfoHIobm3UNVFDiVLfnwKzNT0URmdgL6SSkZcQyR4&#10;+qE8Pk3aNiPVO5ABLxfmGmQhV0+UkMHM1AwRR4nSnpkPZ11zxPG7zecW4E02rBHKKD0CXpVey8bC&#10;Cr6uruiuq0NrWSNSxcpWX394uHthr6Y1TNk+1NR1sY31Yx+SDxMCx8jIC5EW7ljhb7mUkopQfQvI&#10;blWBhbkXvH2ToKdhisTwYPjzfRV2q0OVvtmFsj88owke/vE4XF2G5y/OYbCyEl4qasixMkdLYDCs&#10;5RVhr2eCeM8AaO3YhyBnHxQzuNgxcAyU1KMkOBa2ZJjMsEi40ntFeQSgMiEDYi+ikSoxl4zym54m&#10;wdcXG/Q8c5FJxH/UM4F39o/AmjSuYOgNj7RuaBp6QZfFPa4TfgUzMI/ogmNsO0LcotCaEIsWauYY&#10;70gYOPhjD5lG9OGf4AeNuAegITxGSsHZlS8SoAWgJi0HzTk1qK+fwrPPvIYLZ5Zx/PRjyO+4gGPH&#10;zmOODJNf3g3fpD50d49gcWYC7V0zaOg8h9vnbtAkHse5s89gfOom7l28TNl0ALOzV7B/5AquLq/g&#10;3IzYsuI+5paexz/uPYebq3O4fvUl9B65h8dv38PC7CBvXAWWp0+SSmjOKZnE+Mq3XxIsPH/nHx/h&#10;6NAEI04a2soa8Pilu5J3+YHA+fKTn/HVBz9I14sBzxeeeh39LX0opq4+PbuKd179EN8SRGKg8/Xn&#10;P0BCfCEe/tMe7H5EHTsJDtE7touRdw+l2B4GE7kd8tjLIs9zM019OPDG+ZtYERhuqPD2RyUNbYKV&#10;NRIoY+pCg3E0LREn0sW8uvW1K3MZich3tpNS1Nak58CGRruHprSpqAS2bOgH+DsHKqp5rovmtAyy&#10;TQls+Hhdciqas0pgpqSHLN8QqXtZ7AeU7OGNErKJobIB4skOFQSMqaoOEqnlK5Io2wikJIKutagc&#10;FgRwuIMTqhLSYUOPEWrphFK+NtPWEQcDInE+qxDTCclwodQzsghAaGoDwePPxm4Jbco8ObFx6x4j&#10;7JbVwo7teyGvZgbv7P3wKzmG6LJ5eCR0wsLIG1ri+S0K0JLXhqe9G3R1rKCoZoro5GT4BfpBiYY9&#10;OjwSqVl5CMnuhq17FHpyc/H42eOoyEiHj5o6qtxd6OlMob1DgYAwRUZwJMyVtJEeEofalCxpla3Y&#10;89PLzJHBwgxtuRWSL83mdc2sV2cdA2TSy4i9/bOjk1AvGMbWrwz+WQNojixGgoENEU2dTYmwT80E&#10;9k5+sPZNhS9ZILv/SYSWLyG18wZ80w/CWNMI/h6hmD/zFGJTS7B1h6I0iHe7sBIrRXloI1gSHL2R&#10;Tz0Y60UdKbanqOvFgeFLuHPhDs7PT+HShScwMn0fLz35Iu5eXsSTD97AgdkXcPfuc1hdmkbX0Dyi&#10;8o+gq/0AJg/2IC2/DTGFI2SQGZw9eQzHjt/A/kN38OTNe7hw4jDOrt7D8OGbuLV2EScP92B57hp6&#10;h69L883WZobQRykY7+qNmQPT+OrzX/EjgfITZdiLT76CtsJ6JDt7IMnFBZE29khw9sbK9DK++OxH&#10;/EggfE+gCMA8e+d5atkURDo6Ipq0H2nlgoasMrzx8of44P1vMdzUgwQ2nmx7Z+Q4eyKPRrHIzQPl&#10;np6o8fFGna836nlsYrTqDAxEb0QIxsUyZpr2+YxoLKaLVaWxUvaUiUQ+Li2ei+ZjkZgTRzE4mZWE&#10;wWA/NIWGIYjywWCfJr1KOBLE4KSSDspiEiR/YkP525yahnoCy4E3f7C8EpMtXbDT0pd21Bpv64SD&#10;lhF68/JxrG0/I64ZpVcCRmuapQHXFoLiRM8BadpIbWwq1sam6EcdUBlBSTYwCl8TB5QxOs8PjMPP&#10;wBLHouPw7Ylj+PbQCM6lir34neAWlAMHc1dYUtZpaZlB39YXLqE52KdkQklKmWkfDdfUPiT0XZcU&#10;TGb3baQ3rEHTOAA7t1OmqRgg1MMHyvJqkKE6Cclph5FDENQJ6IT4KPiIoYLEArh5hsKD92KsoRFt&#10;lJ65ji7wV9eArYEJDOnfwqXODJF0XAue1q4IdfGE1j41FKbkIckrBGLb8t6yOgSQVbwsHCjJAmGj&#10;a4ROMm+2nz+K6P2qElOwIbdjGVahxTB0jMbGR2k6KQ8U+EaqjFqKNIE2nmmwi2xGUPEMUjqvovDg&#10;M8gavoGw1Dw4+UQir5iV7uiHjY8owdImDE2RSbjIG9NIOg+xdUcg9aUvv2BlVgrN8pMYOfoAT9Ao&#10;X1ggYM7dxsD4Ddw8dw1njw5IGSqHxu7g9tnLuLkyjdt3XsLR02/gzX+8g5uXlnCJnqd+4CqOn7iA&#10;ycODKKruh3dKP+ob+jAzPSJNj0mnJJs/dhJnl8axSInX1HMOty7dxpnFSVSkpCHR1hkJTu4Y6RrC&#10;x+98hucef0HaITnTzQeJzu5wYGT0FD1Hds6M+B440NRL0/8tvvv6Nzx96xkUim0l3L0RZuEIe7Jq&#10;MA1wIitfZKbx9YiAs745JsgIF/JSsEwQSPuvpImR+BhpgqRIOiFmG69nTImSlt1KKw3FYyLTZ1oE&#10;ZkSqKV6/ngxkfSR/7o/RfZ6vZiZiINADY1k5KEvMZtTURSMbaHlKNn2OLnIDwim/Imn0BUu4I9Ld&#10;jw1PG0kBoUgPjoapmh4yg8LJMAlsQPooDI1ABRuEJRkjgnIrNSAMRpRtyR5+rJsMSjITyjA/FBOE&#10;5irGiCVIG9PyyYzmiKaRrs8plHYGGw6IwGeDffhlcACPV1RK62KszR2R4OeLquIC5GcWwNU7DHvI&#10;Npu2KGHfXlN4xTXBP3cc/sVTcM8cRsXBp1B1+DkGxlYY0yPt262KQLYle0tH7N6hASvXWATG5MDO&#10;xgGDnY1s8IlIiIhAWEw6gpPr0N4+wEDQj0AdfSg+shnR/mGSvLSnfExw94X2bnnJwxTGJpJ16OUq&#10;alFANWTJ4JJGNnFkABE7y/WUVsHX0g6tecVIYh2G8DVx3gHYUD5xGXoOCXhkuw4pU1caYFPmMTgq&#10;Bko0mTK7dGHnlQIdpziYeOfCwDMLatYh0NY0lbLISF2iD+/Eli0qUDP1hpOtC1INbRDECCV2byqJ&#10;SkF5ahYqS3Kxf/8hadvo3t4pLJAR2vrGkVg0g6mpVZw9PUXPchkj44/jxceew+WFcawt30T/8FVc&#10;XDqF09ODWF24jiNH7+P5B8/h9oUF3L3/OkaOP4fn6E0unJrB4snbKG45g8mJZcxPDaKxeQjB6SOo&#10;bxrC1PQwQjw8kEZQiIFGkUP53vWnMT44jWg2gBoyoIO6DgKMHMiM/rBjpK5iBA/mTetvG8C9W89K&#10;W6fnUYdnEDDGcurIcgmBrbLYssEBFmyE2x+WwW7Wnx1vxEBMNFYzkrGUEsUGH7Xe+AkQKQcYwSHt&#10;HM3nZsWadiGzWARI1hOAiGXG4jXrwFlIEXnbRM4Dgo+ybC0zGQfD/DDIiFdMtrNW0ccBeoiu4nLY&#10;EQCH6xox0bwfjgRAFyVLU2YxLOlVapNyUJ2aD1P+ttyAKOSTNSz4eJq3H3Lpf0yUCRKfQJRRrphp&#10;GEnyrCoti0AyQiJldUdRJawJjCTRDV1cAxtNY4TbuKAjowCWlOMWihro9gzE8fhU5Lm5IcgzHK6O&#10;IXAwsURiXBRc7R2hpaEPC2NLuNq6QU5OB6a+2Sg/cAsVo/fhmX4ALsE1sLKLZzAORUxmEXT1HKFO&#10;GeXi4Ak1RSO2TyV4BwSgoiAHc0MD6K9rQwaZLZKfGZ7XiKiMErjaufA3UiVt2QUXMxvKO0U4GttI&#10;4LdV1kMKg1t1En87JVmEVwD8GRyttEzQnF/BAOMrTUrtKSgmsxJEQVEItqZiiEhEO8GzIbh0CobW&#10;YdBTM0I5pUWgaxAN6T64B8TA1jkYmzerwNqWptHMHdt2aeHRHVowsgqFvUMkKVUdSirm0niBOaOy&#10;mYkNjEzssPHP2/CnDf8NL1tXxLoFSXr/4vlL9CmnUFR/CqOjJzF//BC6B2aQVr6Cnv4ZTE4NoJDe&#10;wS9uP6PEKE4vTWFs/DTaBq/h/s0nKavmcOPqUzg09RievHQD548NYWX+CnqHruDy0mmsTfbh0qkb&#10;OHjkKTzz2PO4vjyJBzefwujR5/EcgXXj3HEc7mxhhXgwosTj3rUHktT6/NMfMNV/GJmsuEQHN3jS&#10;/DnRU4RY2CLN1QXZjDr3bjyNj97/AguH55HjF4oMSi17DV36DltqbF3sZrSU28GyWwNyMlrSeIsZ&#10;b3JvZIQ0P06kGhLMcDxlPeuNWMsiWENKI0XAiLIgAUtMqFyfIyak2fqM5HWgSIXyTCxzPpOVLG1B&#10;0RwUIvVEGlLnp7BxR7HhGyvroJTRsyYtlwxgQnOei3qqASs1XfRRLh9saJe8ZmdGPgZrGiVJ1pdf&#10;jBO9Q7AnABoow8abO6UskPVJaTjRNwx3HQvkeIfgSB1fq2eKgsAwzLbuh7uRJb1QAObae+Bsag+5&#10;7cqQpULZQ8/gbWkjjXso79GFM5VGXEoSgWIBbyqOlppatFTVwcfNFRp6tijgPU5tvQwP93j6rWz0&#10;FuQi1NoeReU9aOyZh0jUsk9Olz7GGoZ7tKBMAHhQ7lfl1qI4qxyhfoFwcXaCFoO0sakbTAkO5Z1y&#10;kN8qI20/LubNBTt5oauoDI5kEi9LB8Qw6BnsVSdrZqA0MhGu+tZoK6hAJOvT1cwBGbzPVtqG0jBD&#10;cUiEtKd/c0Y2NhSPvQpzNn6Rcqa3+QC665qoN62xV8sDvhkD2KXhAmXqTT/3cOjTeOmZeCMicxBh&#10;aQNQ1HCDlX0ULAzs4WtjiwA3T1ga2WDrxt3SXh1+Vt4IIuiGeqZx7eItPHX7CUwtvYjnnnkHty+d&#10;xr17b2Bi5Q289dYnuH1tCc+/8BqGjz+PC5fuY5kM09p+hNJvDHX1ffQtvSip6kBMzigmD83jPD3O&#10;HBmndv8lXOd7X1uZxI2Lj2Ho0G08fvkxnJ3ux4XFVQLqOi4tXcYZAuxQcwPqskvx3j8+pMRan638&#10;HT3MV5//hHOz55DlGSZtoR5mbYM4exc0ZpbhhQevSOv/Rbfzt1/8SpN/CgXBMYh3EnPKdOn31LGb&#10;Wlxmlwpkd/Moyk4tbN2qIo199IaH4lROIlYICJFBRWr0BIWYXSxAI7JCnkhbT6G6mCEAES8t0xaJ&#10;/9av/Z8kIaIsS4BJwli4Lw5lZWN/cbUkyWoZYeuyCyiZDJHqFUjWCIelgi6ZwYvGNhB6ypqII6iS&#10;AiOkHb9SqdtF1DRXNUQuTW5TThGliyFS6DdLE7Jo+g0pYfxRJQY9eR5kYU8ZFwUjMqnYJqSYjcxC&#10;wxABjL4l8Sk8N8DebQpQI3jNDS3g7+rDhhyAXbv3wsU7FaHZXfQtBkgKD8NodweaKuoQ7uMHHS0b&#10;+OUNwi6wFAUJ/I0TbZgaqsdgejKKEvNRVt3HoGwInT0a6AoUk0sz0UQfaqnjgphs+i7bEKgraEKZ&#10;TGli4Q1Tq2DY2nhDfbcCtAiIlNAYqVfQkoEhnuDW36tMSeaBUtaXJX9LVUouKmnoLSjFE1k3nkbW&#10;iPAIwlB5LZWDLarJtols1/4M/plBEdiQf+QF6Nokwc3RB52NrSjPyYejpT2MbXzgEVcGBU0HNgCh&#10;I0PhRh1nZe0CDQNX7FO25Zf1gbNjEAw0zKCyRxWOfM7HIxAm/CKFDt4oDUpEQ3U9Fmm+V+bPYW1h&#10;AQNjN3COzHB+8iBWZ86h98B1MsR5nKOEOruwhsGDd3D36gPcWDuKp594A3PLb+K1F9/B1QsncPbC&#10;AxS1XsCRwycxMzmEiqYRepgRFJa24xhfX9/Si7D0YXR1T2BpZhyj4/PIaljG0vwlrJ2YwIPrt/Dx&#10;2/+WDLwYSxGDkF/8i6aeoBGLw+5ffwa9BGVRXAYWD83h7Zc+ws9i/QyBJZl+0RP2A3B28TKCPIKh&#10;uUcbMtvF1HMVgoaA2aXK6Kq2Pn9KRoPyTEkCTVtYCNayk3izRXIPyqrfG7/o+fp/MuSwLGWI58Rx&#10;HUDLBI3YRuOP60VuA5FGaDzKD31x8bzhlE9ks66cAvRX1FOekTEKK3CovhP2lBlN6RloL6yChaYh&#10;KmNT0JxVLAEshfepJC4dFsoGiLR3Q3ZoFEGiK+3tWE5fZKlujCRq/saMQoh5Z2k+AegqrZb2fcwn&#10;w0w3d8PFwFxKFNFfWw8Hnuvr2MLVKxqB9EQOVg6I8IuCJiWimpYjQrJaYGrpBkVZecSTGbPj0niu&#10;DJk9RgjP6EV5+3Hkp6bgxFgbjg80oTM2Di7mXrD1jKe6sUGWoyueb2rHm33deKe2Dilse9Zu8UgO&#10;T0MC/Vh8Ui68g7Lg7JUKL88I6MqrY992eTgR0Np7VeFsZIuGrALYUBKKPXXEgKzRPnX4U1WE06uK&#10;gdrm/HLJt4XTx9Unp8FayxBxfuEIsnWUEmOIjWE3eBcfg11wFWRJe85W9lLKJF1tc7gzMiUmxUFJ&#10;QQuqe/VInx4wNjTDTkqPnVsUsH3zXsT4xaCxrAvZSfnUl1rYvlUeJpbOMNC1RB6/qOipKC8tRW39&#10;EOqbh7F4YhkVHSdxdPY6rq3NY3n5Imp6LuDC2cdwmR7k/Nnb6KWHuXv9KZyfH8W55WsYIKCurpzF&#10;uZkDuHjqDg4dewYvP/Uybq4exf0nXsLI3It45qnXcOXsLM5fuovagVtYXL6BUzT5w4dnEFu5gO7+&#10;45g63IvHrt2R5o8JsPzzrc8w2XkEc4NzNP9fSKD4ic999uGPeOe1f0msIgAi1sO8/PQbOD9zFh+/&#10;+W/gN+C5p9+GDQPKdtaDGHyU2UHQ7BCgUZUAtEs8JgBE9tnBx432aqLZL0jKeinyFggGWRaNXwBF&#10;YhCeC4BQhomjyJCz/Me5uJ7PC8AsCQDxsVUC5lhcKOp9/RDn5g8dNo4YSk1h1o336SI7IJKgT6Pp&#10;1kdlfDLqkvNgyQjal1eBY+19cCGQ2tLyMCd6wHivGxJFb1g/nPVNUREVj5G6Zjjo8jwmEZNtvVJH&#10;RkFoJIbrm2CrqY9iAmKuoxfeprZI8fZHb2U1HNkgE1MbEFs4CBUNU6jJasJE1xaebpGSRLVzcEFi&#10;QgL2ylG2bleDEs38XlUjqOp5s+FnoX/mHkrKm5Du640ED1eYq+nANrgcvkWjsLT3QomrF+5W1+CV&#10;tjp83NqKXBd/aXJndnQE9teWI4u/QU3VBD7+GTDQs8a+rbuhsluZ/iYRzmS8YAbw9pxi2JGJbPUs&#10;EE2vYrxPFQV8XVVyBn2nCeqz8xHm6AQbfTNkiAWVWmZozClHGcGb6BtEtknDBoeEHmhZR2Arb/am&#10;Tfugq2XOH+mPhLhY+HqLcRh7eHsmw8PUCUbK2tjDH7t14z6o8AclRYUjMzkdpbn58KKhVlHUpP+R&#10;h5aeM/RkVSQ/MDF+FCsERM/IIgaHjiCuYESa4jJ1eBhFFS1wj+9GQXkXxse6kVNYD/fYLtQ3DmFp&#10;bgzj9AzN/Zdw/9ZTuH76GK5efoCBw3fw2OWbWD06gDNL5zAweoNgu4jTk/1kkXPoP/QE5d59XJof&#10;w+2LNzF4+Ek8cfslXjOBf772Bn79mYAhGD5670tGshksDC/gk/e/pjz7TQLTl//6Ff/68Dupu/mH&#10;r36jDPsNa5RrNYmlePrq3/HYzWdhZ+3DRkC9LqTYDkZJCSyiKGMX/xeAEf+vH1WxjdpeY48aSr28&#10;sZSdsp7sg1JMAOQPCbaUse5bBEhEIhCRBESwiQCMSM0kwCKV9CiczorH0ehQDCYkoa+oGqb0J4U0&#10;7cKUWipTSnn4IzMsFvoKavQ4boh0DWDE1UYsG1kaJYoJWSXbPwa1GaVkFVMk0580ZuRKETXG2ZvX&#10;xMJQWR8hdh5Ip/w0oi8Ko5HOjoqFMdks1M4JpTHJUq+ar5UzciOTCCRD2Ju5Qdc4AFpGbnDyy4C1&#10;cyKsnJKgTIbZJ6cKC3oepX0akmLZsVUVpgYeiMsbhXVYDZwDUhCbXQLPqCoY2kbC2tIRYQkF8AhM&#10;Q0p2Br2PDcocnHEyIQOdARGI8Y1EeGwOvAik1Kho+iR7xBLsibxPdubO0FdUgwGDeHXa+ipKCw0j&#10;RHv5wkheFT5USg3ZhXCn58mPzUA+5aXwgQkMOCH8bSFOPhhraEGItR09DhmMQUFs85JPb7hB3zUb&#10;u/eaMUKqwsY5Gr5hmdKcn8K8VMQG+MDdygsamvaIs3bG5ZQ8rFDveSurwtbeBlGUGhZGhvB1dYa9&#10;vRMbkis2/UUO23Zq4q8P7YbsX3ahoagCa6tXsHbuLp5+/BmcvfoWnnjqUzz92DV6mZcwd/ZNaWfj&#10;u9dX8fKL7+HA3Au4cPVpnDhxCI1dQ4jMO4zGpkFMHOlHSV0vInIPY3R0DqfnD2NyYhHlrSdxdvUG&#10;Lpw8hotrV9A9dhO3bzyJCyfGcf3sFQyP3cKt84/j7PwILi0u8Dv8XZr6IuaFfU059vWn63PEvvny&#10;N0rB++ijsW0qKMcTVx7HF3xOeJevP/sZ7730CU7OXoS2ppU01UWWEXIdJP9TBECkQtDsZNkhCmXa&#10;1l3q2MmizPNsJzecyE6FyGEgsQyPEnPwXEqwR9CIHG1iAdj6/+sAEmwkjssiuQUBI9bEtAQHoywy&#10;nvJJmx4mBcNVlEZqxmijoZ9q66GUMkA1jXt3eY20x2N+SDQaCSqRVziBjaI4WswlM5WMbgkjsaWy&#10;FiWJP71QEcwoUbIDI6UpTeZqWhIgh8g8dvQCxZHRODkwAg8CIM0nCIeaOuFkYAYLfUuklg2jikGr&#10;/OBdZLWdh3/6QQQm1MODPkqboJLZriFNQLXTNMX5vFJ0pNUhIH8cBvQinl7+cAovg11QLjy9fREW&#10;HAQ7G7azSH842jtg16N7ocR2qkPQiu3VTXTt4EvZl5KShOy0ZEwOjCEntRxe9h7S7mIau/YhyMmF&#10;AUIDTsZW6CgshaeeKcJcfFGflQdzZXX4OXoikb9B7I3ZTClbHBUlJfWrT8uVupij+Tkp9D5p/mEY&#10;phTcsFfDEVu3qWPXdnWoazpCngZfDFyqKqrDQs9ImjmrqGaJyZh4fNPVgc/6BrFIRLpbmiAgMgKW&#10;Dv7w84ukt3GDiW0oNHVcaXjlsUtOD87aDtL8pVPHlzBDs7x89BgOjZ/F9MRlafr+ytFZHDhIfzF3&#10;HmvCw5y4iMFDt3DvFj3MmWO49/jzmF56VZpif+XcHEH3GMq6rmDm+EUszIyio/sAwrMOoaljDJNT&#10;vTSITfBN7ENV3SDmpg+infIjOusAevuO4sSxg6jOzEAyjevjF27j6y9+kaSZkF6fffI9Th9fkyol&#10;2cUNiY7O0uTEY8PH8DPB9OsvwOSRVSjLG2Izb5qcMPY0+Tu3K60zigAGz8X/O8gy27crSjN1d/Ma&#10;8f9OyjSZHRoEEWUIdXUiNfFCepKUnEL4mXXAxEtLik9m0Nj+vh5frM0XQDopgSteOp7k46ez43E8&#10;MQJNgf5IF0vDaXrDbNyR6hvBCKqNZE8/lFGSWdI/lEXHS93NFhq6qE9Mwyyll4eRBeppeifa9sOJ&#10;8qQiJglTLV28XwaopAw7QGDYkrVqKedG6hphq62PdB9/+qUMabfpeA8f9BZXwJmyLYWNvLt43ds4&#10;kBVSyofRMPsqUlvPoHDwSUTXn4KlRwocHb0QnFYLe98i7NqiiGqnIODaNdzrHIC7SxxkFK3o+eSx&#10;Z7c6vH1DEBzki8KcNBRmZaMgK11qj1s374O8vBpsLBwQT1YxoLfyDy2ASzC9cnElJfZBBHjEQJf1&#10;obdHCRoyisiMiIaPuS09DKVnejac1I1gTrBG08cYKCghNzYZA2WV0hbklfx9cZ4ecKLxL4/LhIu2&#10;GUrjM9GamY14N2+UxJNhNm5Vx3beVFVVc+nG794kDw2aQqV9WlCmd3GNKIGxZxYavQLwXlszPjo0&#10;hPsllQggzRk6BsOfDdLMLQUKNJvaVgSQJ6OWpQt0jbzgYEYJ4OiPNkbt1s5RnJg5gfHpVYxN38Gd&#10;Sxdx+fwZHJy6iUvn7+PmmXlcp+QaOnIX967fxQUywrmVKxgYuYmrp85hdXoA505ewtDEA7LTc7i6&#10;dAR3H3sWo8dfwD9efAvXz00TYE+jb+o53Lz5Mi6vHsfa6Quo77+O5ZUHfK/jrNR8aR5UGrX/qaPL&#10;+OqznySwTI9MI420m+XtA7FJrDsjYRQZM4uNZH9VC5pr+6Cwz2B9gqSM6BUTjMK6+l2CSWzyO2C2&#10;iUKfJ9hFPC4B6nfm2S39r4J92xQRSSM7l5YoZaUUyf3EAjCRFumUyLAvQCFAk0lpRokmJNwfOdsk&#10;hqFEm0kIx3BcDA43tsGOmlsk/+stFNNhTBFFE1sQlkD5pIMQG2ck+4bBUFULEY5uyI+Igw31ehxl&#10;WmFsEoxV9RDl5EXTH8PrdSVtnxEcDWMFDcowR6T6h0NPjFcw6hZEJzBa69Ev+Uhd1daaJgihZy2M&#10;SiVTGcLb2BIpPuGISm5DcP4YIkrmEFo6CafATOyV0YNbRD1yGfA0Db1hq2CAegavloBQGLFOxdp/&#10;PcsAbGb702FkjwoLwlBjNVqrm5FAcCjLsz1q2MKJ39XLxZOPxcHOzh0uZCO3QEozBozilBy4OAbB&#10;1cwJvqxffZr9IjKnN9lP5P+O8PSGkYoW7EztUZeRBzcd1oN3GOskgbJTC7HewYiwd0OAnSumO7oQ&#10;w98fy+CTTP8ZwHoUs1Y22AVVISC5Ej7xGTC3D4E9GSM4NJhfyg1pCUUIDM2GvoU/NCizOgia1dRM&#10;NHsGQ0VBBTrU8laBRdDTdYSjiRmcbF35hf0REJUPLctIaFv6wsHQGcemlnBkZgWDw5PIr+yER2QD&#10;Olu60bW/HX6xTcgu3o/J0QFk5TeSIYbQ0jZCD3MQI8NHUdx4EmvLl3GBALl06XEMTDwhSafzc6O4&#10;uHoL+ynBLpwWy5IJqKVT6Bm9jgsrt7B2dARXTq9hiJLsypmncGVpCvWFjCDWtigPCkIgGXFt4QpW&#10;Fi7Q6HmiOjwKgSKdqIo+Mr3CYCYqkFrXUFEb28kqAgyiwYvyB7P8R4rxXABGTNsXa122EzDiKB77&#10;AywylGPiWhn6HrEyVWaLMkIMzDGdKrLlJGNVJOGTWCROAosEHgEYCTTrzCPAIhJcCMCILSIGwkLR&#10;zPshtu8rp9w6UtsGV21LSaYd7xgge5iiiBF2uKYJ9nqGSPULQE9ZDRnDGJHOHqhOFRMrTRBJCVOd&#10;kknpZSAlemjJKYUF/WpZdBwmGtt5vehhS8Z0Z4+0v35VJL8TlYbIU1AcGonF/oNwI1haKTUvjfah&#10;PDkXYck9GDz5Dor2X4JTWAkDiAZkd+nCwDIM8vtM6YWVkMx7MJeciFnKyWg7b7iG5MLSxh+KezWg&#10;vkcFKQRrIFnTwckDrgRFdPUsrB0joUH5ZE6J5enmB2sbV8Qw8qvJa8KcQdrWiu2P4PEgoyhsk4WH&#10;jSN/lyZsCI79lKb+Ymk0mVAYfRN6HHcLRwaICCmBYEV6PkpCk/hbbMgmSXDg7/azd0ceFVUWA0p/&#10;JSXZwMlX0NA1B3c2EoeACth7J0l+JD06FU3l/Wit6UJuEk2gvgXktu3jhxhBhXp8y7Y9CAhLQUxG&#10;DZKc/DHV2oTB7jpkRoUgqXAA/qywbbIGbDSqaKxqxqVzF3Hl/FXcuvMcls69gecevEhGYMO+9h4u&#10;3ngVD+5cxq27r6Bj4jlcu/l3rC5PY/zIImLyp9DaehhHJ3tR2dyHEDJaZ9chLBBQPfsPIa7wMA6M&#10;LGBtfhqLc0uo7VvF8uJ1yrsZXDpzBvuHL+Psqfu4enoOvY2VSHHxltad9zX0SD1lH7z/hbSldbpH&#10;qLTyUGwr7qxjBkU5NeyRer2EqVclSBSxm2UXb/R/mEMUwTK8Rkwp2kGQ/ME2EoD43H+Y5nfgyFKm&#10;ic6C3azDfQRWvLUTppITcD4rQUq6t55HjIVAEUVim9+PKwTM+v8J0qyBodBQFPBmi86YYEbNnJAY&#10;yjAjhNs5ozw2DVZs3Gn+weikNnfUN0dGUBhmeg/A28IW+eHhODFwCM76dsinVzkqyTNT5IaGoymv&#10;hI1Mm+eh0roQMw19yfiWpGaRkQwQzQBTmZQOCy19xNJ0d9Dz2RGQ+2uKcH52CHX8vt7RVWiefx1e&#10;UfXYo2YHDX0bhPhEINIzECZGxjBS0MJqZiE+GhvGR319uJ6VAz+yWKpI+h2XDA/KVjdTR3qZBOjo&#10;e8HIOhwOYUXYqWIFBU1r6Jp5wd03EcYGDrBzdICqgi7C6X8Mzb1gQM9lTzuhslMBmZHJCLR3ga0u&#10;gZ6WRcAbSnvEpNHgi+3FM8IZFNo6WA8m0urLBM8AmPD3FiekIsjSAcmBoeigrRCbxGYHxmCDX0CK&#10;NLtzf2EmbExtYWBgjYDAQDja2CMrIQEdbGT25lYI8guGkpoJdpNKDYycILtNBfn5rWg7uIpkn1Ac&#10;627GQH8dKnKT4OqVDtf4VmzZoon/3vA35JMqTy2cxMljC1icnKWPuYLV2SWcOjZO434NM9NnyRjj&#10;WDlxHYNjd2i4KdMWx3Hv7rM4NP8CXnz2DXqaWdy+/STaxu/i8pUncXHlGBYWLiK//SzGj57D4vEJ&#10;DAwcQUzJMVQ2HcLU1CjaO3oQnjGM0toxHJ0eRXl+ppRram7kKP71z6+l8Rdh6v/1r5/JNpeRHRKH&#10;WI8Aygv93xu7GoHChi4AwcYtgUMAgP8LlvkP02xVImP8DpjfHxcgEe+xjSCTfMzvoBEMJZLW7SIY&#10;hbwzYAP00DHAaEIszuWRaVLJLOkJ0g5m/xswEuuI/4Uko+cRHmYiJk6aBuPCaJrpFohDNS1w17OW&#10;tvaoomKw0DaCh5kFZVUkLNRN4Glmj9TQKFjSbwTZu6I6PZeN3gT+pjbIDoomSPSlMYcYsoyOoipC&#10;aLTT/COgo6COMAcX5FPemCjrU9b60A/kSz1PUVQVYs2TCWVsZkgwJlprUJaWgeKGGYTmjUJJywb7&#10;9ukiLrUU7c09qMrIRGnc+q7Vg2FReKejCZ91teFeMVmNst7R2hkZ0ZFIoIeJcvSFuoopPbUm5BU1&#10;YWDiBp/kTiTULyCteRmhmT3w8ksmI+kg0cEbhymdVem3tVQ04WNjJ613yQ5PgjeVg94+Fcm32Gga&#10;wMbAEs15ZfCnbIv28pO6iy1UtPm7wyQgORqb4VBLByV5IOuA34eyMcrJE/VpBdjg6x6AwwdaKU0O&#10;0qCnkJrM4BiYAmsHX0QE+sHXyxU7aNKsHCNg45GBHbs1YGXmAnU1MwLIEkHxhdJCoZwAd3QXZkvT&#10;IaxcqGlDSiC3Tw+6pHlPlxA0NQ1hf5eYtn8SB8cu4tLqZdw5t4SFE/dp4m/i1oUVXDj3NIYPP4a/&#10;3xGzjw/izNkr6Dl0HTfP38KZo4M4t3wGvQfv4NbFx3COpv/y2Vvom7iPu7eexdWTU3hw60mMLbyE&#10;B0+9y/c7iacevy95nCs3RB6Ak/RAJ3Dx1FUpKZ/oNv7237/iW7HiUoy5/ABKvRfg7xyGPWSLnWzU&#10;O7cL+fSH9/gdLKL8DpT/gIZAEWta/gMW/i+eFwDaLp4X7ML/xfuILlXRCSCKWNOvo22OPXzchjKj&#10;NzoMZ/LScDY1SQLFSpbYOWy9A2AlUwCJDERPI3KOnSDDHIyg8U9Ogw2Bkebih/HqJup1O2nHrOWB&#10;YfgSOMKbTbf2wNPInr7MCz3FtXA2doAvpUhVUjbsdUyl1ZR1abmw5r1K9SUjFVdJo+BiDGeyeT8f&#10;10F1XAJGaxthS89THk0P1dEr7atSFBRJvT8AO0MbWKkboDynEItrd9E9eQc23unYo6gPd7KEr28U&#10;LAytYMTo7cWgrKmkCSNFNfR5BmE+JhmRxhbYuVUWXu7uCIqIghYZUW67As2+EaxMPOETGojk/FJU&#10;H76P1oU3UXnkOWR3ryI6rRoO9sG40t2PK+092PynnQzSD0lLJxR2ySOQfs6d722uoosO/q5IspiD&#10;rhVKElhvDFSuVvZoYB0665mgMqdEYlQnHQsUR6YhQGyNYeeJvIhEKSn5wZoGbIgJTMM4zfyp+UEs&#10;FefBgxrQM7ULLqSfNN4kA5r7vZQQVi6RsPLNwtbdqtSK1rCnTty2fR+sKSkCQ1NgYSO0Zgpc/IuR&#10;uf8qfHLGoKBgCF97T0QHx2Nh/gLGjpzGfsqf8JR6FJS24/BYHyIT6hGf1oZDB/uRmtMA98g2dLQN&#10;Y256GPWtA4hilDowOIPlmWF6oQXUd53H+ZVLuHjiMK5duI7u0Tu4cu4uLs0fpuy6gP7xWzi/dgcX&#10;58elPAD94zdx8oTIhjmMFx/cA36BtPRYJBk/N3sBc3xvMSbz0/fASP9xKMkbYQcZQ4yfCND8AYwd&#10;/xsQ0v//wyaSBBPg2Koglf993f+8nkzDIgY0BWsJwIhBT31GfvmdWtixWRk68qpoCPGXNllayxKb&#10;ICXibFoiThM4K2QXKWG71JtG808mGo2KQDG9lxENtxfvSSZ9jBUDnoexNTV4MhwZSeMomUR3s6eZ&#10;LaJdvHCUABD+LdHdFxMNnTTqNtJal/GmdrjRU6X7haIxu0jaXViM7tckZ8KUjTvWxR2ZoRHQZ9QO&#10;Fp0KsakwJquEO7jSWKfAWM0ITlYuKCutQXh8PvZpOEvJLORlVRj1baEgbwJtTWcoa9lLdSwGM/fu&#10;VkGosyustLSx81EZthca86QoRBY3wMwzDY9s3IOq2k4snn1AIIXAQc8KXkGFiK2cQWz9CiIKxxCV&#10;2oGM4gPI949HEr3Yn//rEfz1z1vxlz9vx6aHd8Lb1kXqJjYlk2eKzDgGZtAVjOcVSrYxQoxvOOY7&#10;e+HD+gmnHEvw9oUB5WJxTIa0gC4tIAKteUVkGhekB0Zhg3NQGSsyGM1hwaiKSUdkfAEsfUnPpEN5&#10;JT3pZsvzh3lTdhlbOWHLDkUY65rDycaJ2n4vb7oCIjM7UTX5EkIrVmAV1YrkjovwTBvH9j2mUN+n&#10;AQdTOwx29eHS6eu4ff0OTl/5O67feh23r57HKlllYfFZPn4ZJ84wehy6h6uX7+PMyhxmF6+hsvc6&#10;Tp66ieWFI+g7MImI7HG0NBNQkwfQ3jmAgIwRAmsMJ2bHCKyDSCiZQFf/DOXdYcwdPYa8+nl0981j&#10;cfoQHrt6Az8TGGKJ8ocffIOjfccw3jyKN158Hx3NQxJIROP/j5kXUko0fDZ60dj/H1b5/wFBlD+e&#10;+6OI9/jfz0lMI+TcNvF+67MB9DQMsW+X8DTa/GxlqMspo9rHH5dy0tZ9TUYCpZjIOS3YhayTLnrW&#10;4qVZy5OJcZhubIaTgRVS3Hwx090HL2MnsowVSqOTYaVpChc9M0bHOEl6CR+THRwFWz4mQFUclQQr&#10;bVO48/6kBYkBSj1p5nWSb6iUGTPBwxMl1PUiB0A+maSJ7GFJJswV0bauhZ7HSJr02VVYSZZjQ1TU&#10;gbmpNfbtVcW2TfugJMd7T0kTGJWJrNo5ZDevIoGN3TaUrBBagj0KJnC3skWQiweUdmnC2tQBMZSm&#10;Bo4B0DMPhra6KZIzCtDccRCFQbE4VFKAxrR0xMY3IK1tFTGFQzCypRexC0OBZxjyXX3wl//aiD//&#10;ZQv++tcd2PiwDLZt3EVJqQm1PRqUXKESMGzIIO35FYi2dYOnuTPyo+LpzTXh5+yNHLKbYMoeAr+O&#10;xj/Y1h2xBJK/tSOa+fs31My9gYD4ZjhauaF7ZAUnL/4deiYO2LNPC7J79GFj7oqwgGBpRqghKczY&#10;yAsuItEajdOuHQr8UruhrOeBhOrjCC6dg2v6KByiO2EdWAsFXQ/86f9uxsP/vQ351LBLx07hNH3M&#10;9NQaFmau4OyxSZw4tsbHb+PK0hxOLt3GQUqsp67dxqWFw7h88T4l2n08c/MJPj+J25Reo7N/x98f&#10;vIJra8dx+7Gn0XGEhv7G87hydhFnKPMqe29gbPoqlhaP4vjcMvKa19BPCXjy+DTOLC3irVc+kVIh&#10;idRJYurL6y98gIyUEuyk7BRzwWRl2HhFwyYgRPnjXDT6/z9I/gDGfwDx+/P/u+zYpvCf10pAlK4R&#10;QFrvANCmD9hHoMpJvUhqBI0q1Ohtyt08cbYgA2eyCRD6GdFbdiqTbMOyKmYDEDBjkZGoi4mXZhln&#10;0pTOd3QjxMIJCU6uZJI2BNAPxDv78LwXXqb2CLZxlnrM3Mwd4MPSmlMMB8P13bfaCsrYkIyR4heC&#10;ziICQAx6JqYSGE3Sas3auFQM0S/Za+hJPW9TrV2UVuYoi4jBnBjbIeisdG2goqhHttyD7KRCtLWP&#10;ITY1E0n5leg4/irKeS+LDzyBmNYLbCMt2LlbnxLYG5kxidjLtiQrqwqFvWTfbXvZ1ozhRRnnGVVC&#10;1eOJhdpSXF4awfyBBmTFpKF95jkUtc7Dhl5IDKC+eKAf3VHhUhKWvxEsDz20SwLMIxvlsJHnQjbH&#10;eIcgnZ7FTstYmn3spm/G32+HBjKImBeXTIbuKS2HA59PJLuIbnV/a1dJkoXYueNgBSVZytBVJBTv&#10;l7rmgkKTkZhYJA1cKtBs+QRmwcWJYAkMRaSfHzxtbKCv7wQVBcoWMs327XthQxYykNOGukkQgoqn&#10;EVmzBoe4AWjbxmHLTl089LftjJ5q8PSMQ1v3EQz0jGJ68hSmjl7ExdOnsHriPM6duofrp5ewunIL&#10;h48+hntXr9P0T9LT3MPBI4/habLSubkRXFq5ieGxG7hz/jpWJ4exdvIsOg5eJXPdwBpN/aXTlzA8&#10;eR+3rjyHG6dm8NilSxg9+hSB9yJurJ7AVG87cqNTcfvibcnwv/z8ewjxT8AjD8uxQa/3XomjaOii&#10;cYvjHw39j/M/wCEdKdN2seHvoOEX5+Kx7f8LIKJzQMg7cRRjOOJcHCXA8DExpUZLpNvdrb4OmB0E&#10;DutKJPhT362ESk8vyrN0nMtOoG8RGyMlUqYlYI3niylROBwTjXo2ZEuaZS89SxQEx8KejOFjaoUy&#10;NkJ7PTGK74KhskoyjyUCrexwuLkD3pZOiHTywtz+fnoZWyR7+eJISytc9NlQ3LxRnpRBc6+JaGcv&#10;ZFCG6SmrIYySJDU4FIaUZ37WDjTTMTBV06dUcUJFSrI0cKmlYgIF+lZNvrZv4BDO8D6EUfJE8LMC&#10;Y6oQkj8Mv4IJtpFFOIXWQknVCuFBoXC3d6CKkYU232/nJgVYkP2ykuLgTWb0TW+DuZ4jmhIjcI62&#10;4dhAFTIS05DdMIeUjGa0F1eiMzYB748OIsfJERs2/JWA2YmHGMgFUDZulMFDjxA0BI/wNSZKOtDd&#10;q4UsgsDXkoGDgJho70QorYUf6yU9MBzGlJ3FrNfK+BQkeQehI7+YdWOONP9IbJDTtIKCshH2Kmhj&#10;02Z5/O1PspCR1eCPMccuGQPefEqyPeqkW23YmTCKWPsSKGLUlVHE0Rv3cytwngYqWNMSSgZBsA6u&#10;h1P8fshouJAW963v78/38PSMwsnTt3Bk6hRauw4hInk/2rtG0dDUjfiUZnqYEVTU7Ed4Rh/6Bw5j&#10;emIABSVDCEph5GgfxPHJXjTWDyG5aAJHxuewMjeOyWNLKOk8j7On7+DCiSO4cPoieg+Rnc7eI+Am&#10;cGmVHob/n10lC52alXIUZ7FxpJMtywuq4CgmUG6irNyttt6LxQb7R4+YAIkEgN89yX8YgmUdDAIg&#10;PG5dL38A4//tQeM1fE4ku9ixVQBGHNevEdJPMIoGTbSsrDpkt6thj/A1Arg7NKX9Q1UImkI3D5wp&#10;zME5yjMpwTjBIpK3i70/RXf0XEsH2cNayhl9pJ6Nnr7Fl/epPjUbtrqUW0YWKGWDsqdkEnmjc6nj&#10;rTUo1fQtUBKTAmsh24zMkREWIa2liXZwQw7BYKCogixKr+YcMU1GC1VxyRgWo/5UFsWRsZil6XfS&#10;YyPyDcZkK/2PiS1kt8hDXckQAQFRCI7PQkpEEmYbynFhrBs9eQUIJmgKeq4ir/8qfDP6oWXgCjcP&#10;P6ibusDM1hdhIWHSpsMONvYo5O91tLdHaGwKXN0C6ZdMUUTP1luUjwP0mimFg7w+RVq6EG7JQJCZ&#10;BXN5JfzX/6WHIcP85W878TAB8+gjBM4jZBqCZvMje1hkGKCUkEY2yfAOoC8yR350EuzJop6Wzvy9&#10;xQw+5qglM7amZcGLEi47hDKWzFqdmoMNxh4x0NBzxnZZHSm1kpljHIIiMuAdkAQNXWdY23iwYbnC&#10;wzYAUcE58PVNwD5GNJntCjjBSvmwvh2vH+jGQmQMtNkAtsgYQd8uCpt26mHj32SkL/9f/+cRbNq4&#10;A55uATg4PIU798Scsg/w1FPv4OKVWzg2/wwunruE6ZkLqO25Rk9zQZJUw0cuo2boNq5euYfzp49i&#10;8vgV5LScxdTMaczOHkRL3yEE5s2gomEEkxN9qOV38UsaQmn1QRw5PIi2rv0IyTqEgooDOEYGio0J&#10;hre5NYLtnCErcoVtUsaeXWysYlo+ZZAsz6WBxd+B8R8m4VECyu/dyv8BDEEigoG4RgKMBA4lqUiv&#10;IwsLv7IOmPXnJIAJoPH1cvwsHXVDSQbK7SDLkHnE58iJ1Ltyeryx2lDhNZlOnjiTm4kLWfGSHBMS&#10;Tcw5OxQXhYrIaNho6SHRg9KrrZPgsZGm6B+nn/GxckAcgbQyOIIgRk+REnWqvRu+lGdB9Cqd+aVw&#10;0jHj467YLxZX6ZhKSwD6Kxukbtaa5HQcoAwRiTWq45LQVlgECzVdpAeEYKS2BbY65kj1CcZC3yA8&#10;zB1hTCkjkvZFZlQhLG0QgZaeuDLagQvnJzHRUYoAt2gUHXoaiR3LUDf2JKNrQV7TFrHVEwhM7YKq&#10;mjGU9ypSzsXhMNtUQVoSEiKDYO/uB2/6Fr+QTIwcPIrZlXtwD8iCmYW3tArTRN2EnsyG0n8j/vRn&#10;+pe/bMdfH1oHzCMEyKOPymDLpj3YyuAoptdspQrQ5O/TVdaCoboROkuqKb+cEezkgdHGNngbWiPU&#10;2VNaP2RvaIlWylUx+TTDPxQbtKkBRUICE4c4lPeclZb8xieUwNqd2jisDOYuPvB2c0JdYQMay3pQ&#10;X14rpZHd+JfdSDezx/3CMrzZ3oaZ2CSobtmHv/xpN/70qBK2yRrDmIZKXt0KcvK6UFVUg6Is6ZYy&#10;wUesiY8uQGlpPTrbB3B48gLWllawtnIbo8fu4t6dZ3BueQGn1u6j69BVXKMEW5gawrmzT6D3yB08&#10;8+B5XD49iyef/gdGll7Cy698hJtXTuGpZ1/G0OwLePz+e7h9/RTu3HkcgzMv4uZj7+De3atobKqD&#10;kryYN7dHGmjcQ6O5m9Fe5FPbQq27+ZG92MTzRzfKks5381xOmn0tACLORREVLlhHrEqV8otRkoke&#10;L0luCSlGIEhLIKRBTiHFBGutl53iWhYh+wT7yJHRDLRNpA2tBGDEhkKyIjfZLh3s260ldTvv3Umm&#10;4XVJtk5Yzk7B+ex4rFGiLdHTHGHDqo5LhImKDhuMBQoj42GhbQwXYyuJHcw1DeBNALVl58GDjBLM&#10;SNyYQZlN+RTt5I6BqgYpjVOUkxv9ShrMaNojHbyQ6hcFw71qSHL3R2ZgtDStJIFSLScyjpJMF6GO&#10;bigVCQE1DBFEM1zJ11oSbJ7OrsjMiIcbI3J4WjWsjR2Q4uuO2b4qdBWmIDO9BjFVc7B0Smaj3QcN&#10;OfG7fFAbWQILQzdptryKrBr662ox1t4rTakK8vFEQEgo7ANzEZJYiqCYBKhqWUiqyIuv84mohpud&#10;P5xMrPEXsstf/rKNQXo7/sYA/Qhlmbifmx/l/X2U93eTHLaI+8fAt3WbnLThsZKCLloKSgn8INix&#10;XpJoP6zpCSMpxVpzCuBqYoP2vBIkuvvAkc9vEJMuja3jEFIwheC0TmQk56MlOwsB1K8qWnZw9PCC&#10;p7c7AhnBmmuqUJiaBBX+0J1bteBk7oMqnzA0OnjAXUUX28goyqoOCOH7FDfPwNGL1E620TJwh8o+&#10;dajJayDI0Qsm2nrYvEOeX1wF+2Q1ocwvLVLw6Ir9MtUtYahtCVNtI+ioWkBF2YyaWI/6VpvFlBLG&#10;Bqa6lrCm1LA2c4a5hS+CPYXHCkRCXDrCIktRml+HytwMNJbWIT2jHZWlrSjNToe3qydUGRw01a2h&#10;SwmpRukpVotGh2YxkhUgNbkSWRl1KMhrQkV5B4oKmmFp7ASNfTpwtvGmVPCDmYGLlFROk/pbaY+B&#10;NPt2PTGfPG/OOtAepSd65CGR64Ag4/Hhh/bweQESVUkarD8viy08qvC9RR6AbY/K0zvSw+zWhcwW&#10;VZpgDSjL60CTRaRL3cX3Dje1wFx6Eq7mpmI5PQrH0lMx09INZ0MChNJouqMTroy0ARaO0toPRxrZ&#10;MAdntOUUkoX0EebowntbKK3vF4N2RWQNE1UdhNKHlCWkwEhJmwCJkhJrmCpqoI5epquwCmZKWmjk&#10;+WhDqzSNvyKKsnBohCA1Rw7N8XxnH7zMHRATEISKgkz4s72kpsXC0ycEzj75iAxPxvj+EZy5+Qai&#10;C3uhpmaDfTs1MEywv9Hajedq6nAwPFLqVhdJDYO9IlGUUY1wqhlXWw9Ymllhj6wh9DVsySgMIHvV&#10;ER+di/0zTyK+dALe3mITWEOpS/lvBIww/Q8/tIOBj/eCgXATAbNZAIZlC63Elq17ec/2MsAxGDKw&#10;6SkbQp2yWF9FH7WZedJMiRhPH/SVizS5xlQkTmQbb4itDDc4RlUjrfMKSqffgJlTJjpqirG4MIjJ&#10;zlq46VvCxC4UDr7xMDc2QRQljameERu1ASycopFVexweYaX481924KH/2gplOSPYeechoeggkpJL&#10;EejqzYZlASUVM6jxxuzcKsOb44oCGj1FMYlxDw2vDCOpWAvPyCon5BErchf1vIjIMtsYcX+fSb2L&#10;DUgaJRceYauI2Bo8qkCGEmfXFgXsJhOIBV0i2ovGJ8NzmS2UV+K1PJdn9K8mS96/9wr+/sL7ODV7&#10;EQl24Riq6ZeyV4pZy7/+APz8DaSxGvH300/Agc5D1PeZePHJN/GvD7/HO699jtf/8Qle/Pt7eOL2&#10;8zi9dJU3NhZGKsaIDkuT9lYM9kuWitDYsVE5iArPhoWGHQyUTRAUEIfkuCKkxpUgJaYIMaGZiOB1&#10;SQm5sLPwgI6SMcxNHKCnbYWUgGjUMHqXZJZgsP8o5o6ekyZYziQlSxJNbJJUHJXAz9ZBPMEwUFoK&#10;NwMLxFLCDVfWS34mKzAYR5o6YK9vIm1Dd6SpS1qJWRgUgcn2Dmn3MZE1ZqS2kd7GAA1pOegorIC5&#10;giqK2IhL49NgpKCGvIBwlCcSVDT0sc4eaM3k99UxkqYaTbd2wtvMEeVJmRhqaUdDUTkCvV0QSEYK&#10;p9SKTa9CaVUznPwTIadsJUlTvX26uJxRgI+OHMYnB/rxTl0bvOi5tlPqa+s4Iyw0A85iSwu2QSND&#10;e/iEFECZdWht74nxQydQVNKJmgNXEZjYxoAeir0y+/DflP4CMA8JwNDDbPzbLimIPSqCFMsWAmcr&#10;QbNdtBWqhK2b5egleS6CFduIAtmtPqcEeWRnNyNTerkoaaAzxN4N/dV1DCbB2OCc0oXIhvOIbr1K&#10;31KG0bpqKenduQPtSLbzhJ1/KZzDChETFYmQqHBpxZy5qS2MrdyhpO8LHbNQSi5T7FV2gHtECxKq&#10;V6BnHonMxFh0NZYgyt2TX0QTajpWNLOK1L1GGMnIhqeBFbYIzyCnA1k5LcjIrpfdMoy4Moyy1O8y&#10;lCa7doiiTZ2vw8cIGgJLlnJFlnJKlnJFVrqO0opA20lNvFv0OJE5ZHZpYReLmLO1Y7MSslLL8dE/&#10;BRr49xvw+cc/4czkObz51NvSMuTvCZYXnvwHBlv6cf/6A3z7+U/S9n5iw9eXn3xLWjPz889iwPN7&#10;nDt9DS///fX19+LfxcUraMqqx8dvfCFdJ7qtf/yCgOPHSRk0/w0MVPShJq0Cn3zAJ/n5Eij5fl9/&#10;8gu+/uI3fMvXdVZRt0fl4ca5J1BW1gkXGuEAe2/Kz2v47Ude/yvw8tPv4sLUabx75z4OkTnqYlNh&#10;SmYQO4vV5eYSmDrwt7RBPuWZMQ10DBt3aXwGjMnuUS4e0u5jBmKFJmVVYUw8TBnV45xckREQBoM9&#10;akjzCaSMCoWZmOkbEYNivr8J5XRBoNi7Pk9aJxPFhlxDcNhoGCHCyhFViakEoRlC6HfbKzuRHZ+D&#10;cEqpYL6XoqKQ5g7Q1TUjGJTh7FsAC698GJj6IdPeD3dzC/FFawcu55bBSCQUoTxVVrGAl0MQCpJS&#10;0VhZhlxKJievaCgp6iMnoxBXbjyNouwa5FQegV98jeSztzy6HX/6703rDCOV7ZRk9C8iq5GQ04Jh&#10;CJ4tPJdyXTP4CrAIGS1HhbCHTKPCduNo6iBlxvSwtEclTX8fP9tPdDn7hyGbdbohIP8wIspPwzy+&#10;F17xPaSiOHQlxWN/bBzSglPhyEhp4x4BK2o5JQXROyYPuT0qRLQy1Ehljs4BkFEzg2VgCRJqTyO+&#10;7jRMLMNRUZyN/e2VqIqNIeVZsIL8oUqTpaGghfa4GAymxkKdMm07GUaWBldGVgBFmw1eAIPnNL67&#10;dmlTtmlJQJAhSHbxWrFWXpbAkRHJJ3guQ6aSEk8QNAIkuwWoSK8ycprYtkONskkPVUX1GB+boF/a&#10;j7nDi/j3Rz/iJzZWkTJWrNEXjfro2CKivUOkxAcionTXtOFf//wKv/E60VhFZsuLa9dQkJiJEDbO&#10;FEqghdFZaTzn2y9/JVj+jV8EWHjdP55+DVODk/j748/jFz4vGvp7L3+EN597WzoXQHn5qRdxbPAw&#10;3n7+rXXwiKXP91/FzTNPYnZoHpU5rRg5chXdBy8gp7Abfe1j+PDVj/iF15dYi5kJK/0TKA9PgoWS&#10;DuqTMzDZ0wt7HWPkBEego6QK5qpaaCETHGzshC0lc2tWLg5U1UtrXcqj4lGfVSSlk62ITUQdmcVO&#10;TQd9JRVoyS+HrbIOGasWI9WtcKCcO1BSiZUDB+FKqdwQm4LVoTFpCn05P+vs6BiC7MkGakawt3SB&#10;mZ4VmdIQCryHhiZuUo/rbgbLfQyEPon7EV67ioCiKfinDyDGJRLZdt6wJuAUeX/FjhCi08nJJRT+&#10;7h5IjImEmYklwaIFd49QhISmo72sBJeOHsfQ1C14RpXBzjGMUngb/vzfj+ChP28lw2yl5N0lrV3a&#10;RF/6CD2p5EeF4d+8F4+ybBUek2DZRz+jR19mLWavmDnAXNeG390Actv3wZK+L10EGEVtKFK+lcSl&#10;YYNH3lGUjDyLyPo1FI0/zx/RD0sjauKEAty6/z4SkkoJDCPoGfphr5IRjEzMqCeVqSN1EBwcDz0a&#10;O5l9ZrAmO7kl9sHQtwzGzkkIorGvjotCjKs/9PUdoaphQVO3lXJJBln0Q+cr8lHs54s9e7Wwl41a&#10;jiwjK0tmIavsJjhEEUARRTDFTqloS6CRQCGKDJmFYBEbQK0DjNcKwO3Rxg4yy5ZtGqitGsATZ85g&#10;YWIEsTEpcDdzQWt5K957l2Gff7+w4U0Oz5N6fRBu4wRnbVP4W1kj1NYZtdml+Oidj/EbQbV6/Axi&#10;3QOQ6OxJdjSElwmNs4MbpgenpL1mfiMQvv73T5g9dBTx3gEIs6LudfPFWFsfvv3kG2kRmmCsH779&#10;DTMEUxL1fZSNC3JCYvHY2esSYIQEfPzWC6jPrUdlQgnrNw8VnbNITG+EDoNSVngqnr/7nPS9fyVR&#10;9VW100fYQW+vCjJoVjPZeE32aSLRKxDJgWHQ36OEZC8/pJIdzJU0UUaQSB0DPC+PSUZRfCZZSBvF&#10;0YlID46SrikMj0GiHxmGQErjMck/HMYq2sgJjEBVaibsKMdTPfykxVh2Yja0ux9Gq+vhbGQDB2Nb&#10;RPqHItjfDwH+0QgJz0JIbDE0Nd0ppRVhYOEF94Q2JLVdRdbIC4htvYGoihlYWidK912e982bbOFn&#10;5wNNtpdISkI/gkaLnis8KhrhOZXwiinHwfIi3D69jOjMdlh7xCM0ugD/97824m9/fpj+ZbPEMEKO&#10;ic4b4RXFOJsky8g4QpLt3qkEZUVdGGiawpSy1ZjA0FTVkxK5iHS+omtf5GLYIsiBrOhp7YG+4krc&#10;GRvDBqvwWmnAMaH1gtTll9Y+i8iMFASExaOiqguONPbycvrwiW1AaEo1UtIypB/gQJqNCAqXIr68&#10;njdcGDlim87BMXkAfjmHYE6zr6ugg8KidmSWdGDjJnk8uoUI36kAb1buyfxsLBbnSBMExcpE2b0E&#10;DSOQBBTBJmz4OwRgdgggiHOCgP+Lsp2P7SSj7KQ8EymOhOwSS4B3EkBCyonl1ppqpqihPJiYmMLS&#10;8cPo7zmMjJQqsocHAs3t0VjahLde+xCrCxeQ4hOGZFcfeOqaIM8jWBprSHB2R4S1Axor2rBGyRXh&#10;HoJML3/4GJshwcYNibZu8Dc1R6yLJ04cmcfHH36GI4OjiHNxo2RxhIc+5YqFPaIIvL6aRnz31U/4&#10;mUw1fWAccQ6UK7b28GXwEXtmxjn74vrpyxJojk6sICUpX9rqXY43Vo4SRV/LGlaG1vC1sEIBG/yz&#10;t57B4f1jlEi51NWRsFLXwUh9E5opV2yU9dCSkS8tnLKmVKtPyUBWiFgcpo6a+FSk07uYUCkIwKTw&#10;/hnv00BpdJK0UMyckbQ5LVca2TbZq0nQpqOKMsyUjaswKAZtueWwUTNErJu31JEgABNEI1xFn2VN&#10;yWXJEu7pi/z0GFSVFMPfLw7KvA+7tqhg12ZNWPhmIqD0EELLTiC4eAHpzWcxfPFLFPSswpz3RFlO&#10;DUEEaQCDkpqaNYITKmFt5QMvT3ekpRMYCVlw8Y5BblgoZkYOwdclAWm+MbDSt8F//9dD+CsB89e/&#10;imkx2/HQ33ZLzPLIw+vsspVtT46BVZuqyFjTHMba5tBg/cjvUqZXVpJmj8vQw2zfQT+8S0ka90kL&#10;iMF0fQeeOTaHf54+iY9XlrEhNjYTVo6kPfdU6NjFQM3AGZrqlECUXI8+ug+yjyhAUVYP5p5RSMor&#10;g62NKw2SEsy0zeDr6CpNazd2T4BNVCP88mcQUr3MCHIeITndUrYPZzY0Gxs//GnDJmzdugd/e2QX&#10;DJT0MJKUhHMl2RhOTYKRGhs52WUP/cxOSqx1RlkHiACHdGQRuQJ2CJkmPadBUK2XP6SZLH+wyPGs&#10;omTLxruAG6uLmD3cjZD4UoxO30ZP6wDlBSOkmxeC6M9mJ86gtqxdShGbwkgptq4r9w6Ei47YWMgZ&#10;MZRmS7Pn8fpL76I2rxaxjh4IsLBBkqUbIi0c4GdqgWR7d2SEJWN+5gwSaIxzvf34el2UeIUg1MAG&#10;wda2iLV3wlT/OE5On0SStz8SxbbXesbIdPSS8qClu/vy5kRide4sNXoVgqLT4UPN7GvlBjMtU+hp&#10;WTKCO0oblmYFx+Lm2cfRXNyIDHqEUDtKINafmOfUkJLD32CIwfJqaRdgBwa28fpGAiufoNLGEB+v&#10;Ts2SJNlEfRvaCkpgo6qNA+VVqCN7OGnqYrqpBV0lZbBW0URnfiH6q2pgr6aHrsw8zPcOwY2gKAiO&#10;xNqBMYRYOaOQgL0ycVRKOG/O72qqZYiMxBj6Fy+YGdDrGtohKS4atiZ29L2RiKo6hqrDTyGs6Chi&#10;q5YQU7GE8Pwm5BXkQ1fdCNbWbogNpXLRdUBwSi3lvTcqSrPoQaMQHxGNyMhEhISlo7FhiB4rFc90&#10;dMNJWRMbNvyZgHkEf/mz8DHbWXZKrCLYRF3FEHoEibqiHuTpU3ZulceObfuwbRtlGn3M5i3y0nCB&#10;MP1+tp7oZGC4NDyG1xaX8c9TK3j/5CLeX1nEB6dOYoOXSwDszNxhpG1DlHsgIb4K/h7JjAz2MDEL&#10;houFI7ytneHiSqr0DaQOJSI37oONkj5cjcwhs5UGaosqlHi9jnk4DFzSoGUVgb3UrTJyKtSVm/F/&#10;NzwioXfjo7skbSlPBikjda8WZeF0aTYqgoIJSjb8PZRkBI3wMgIw/7tsE+wimEaARUaHoFlnoV1k&#10;FCHT5GQJOrKNva0PutuP4MTMAhv7OLraetDTdwKHjsyiqaoMwVYOvNGOGOubwnff/oJ3Xv8Mxcnl&#10;CLPzkOZaObLRBFnaIcLBG7Ojx6XJmuLvjRf/idLUcmnL6iBqai8jC8TQ/CZSVz926Ul89/XPWDx6&#10;CnHu/giitheg8tGzRISdA6LsHHF8dA6XV25IKZBi6IH8DKxQ5hmBIFNrpFK+RvC95saX0FTbCxtH&#10;X8REZWB/YQsKw7JhrmMDkQYoKyABLz94Tfo+rz3zJsojkygd3aQ1/SLDS7STL8yUNKRE2pEeAZI/&#10;SfMLYmP2hwEblXg80NkD+vSOOQR3jKcfjClDsv2CEeXiBSMFSjteH0MmNVbUlLJDxvuFwVRZH4lu&#10;fihOSpFSy/qLHjHqeWdDW2lnsjEyqFhnpCQiOMGVnJ0P/6goGBsYobq4COODQ2guq5GSpASktuLg&#10;5c8QV3MCYRFlKKRfEdlZcotrEJ/fKC0bcXUOhImpE9nEjyqhANMjg9jf3ITU6GgEh8Uit2IErt6J&#10;GIxNxQcjAzCS3YsN/2cjHvqTmKm8EVsZlPdStWgwMGurGlFqiWxHYg/Rvdi8aS+lFj2MGJPhdWIA&#10;3kjDnIEsApM1LXhm+jjeWVrFe4tLeGf5BN4jWP5J+ffP1RV8uHqakszCGQE+obAhMIJCkxCVUoew&#10;sBL4BWYiMKAAfk5eiPf1RwFpO8wtBCr84AbPYJyJT0OltQtUhZnbtA/qjPCbqf82U/ft2K4GVSVj&#10;ehYFAscBLn65MLQPgaKuHZ9TxXZeI6KTyPK/UpiG5aJC/u+AXQSN3F59gksXOwmAHQTDzp0Exw7B&#10;MDynZNtJsIjHhUQTHQTCy8gQMI/Sr5jbhhIoZ3Dz5DL6+joQml6Bw8du4OLSAhanDyDQw0uahDja&#10;PYov6Td+owQSMunVlz9FVU4TI7o73CgNojxCMDu2LPWeCV8hOgaEXHrz5X+hMLmM7OQuff+cqHQ8&#10;+9gLkokXz3/3758x2jmGCEYpDwMzspEtwgjCw50H8JMw/7zm/OxZJHuGU8rYw4WRPtzOCcFm9jjU&#10;OSKZ/28++xn11T2wM3WHD6NtklsoLOghU8KS8Obz7+FHfl+xlkfsjHayZwQDhRWw0zSmD0nGIcoH&#10;Z21j1CdnSl3DYhOl1qwCNOeXwUxFA41ZOajj/2L58f7sYtSl58GG/qQ2MVVa629GD9MkupXzymHF&#10;aJxLNussJcNQvogdhHvKquBG+RNo4oC2rCL40G848LOr2Bb8ydjybANqihaIzdoPu8BsKOzTRkdF&#10;GSb5PRtLmuDi4AI7jxTk7L8C18AidBXl4tZ0H07UlKK6qA4LV16Eo50/1FQMYGfuCH2xKW1GBvpa&#10;ulCdX43o8DDKvEDYOATB0SkWI9HZOJWXh21/24j/YmDeRCm2Y8suKDMIKIhtEjfJYit9y+a/sWzc&#10;g02P0vBTpu0gaPQVdBHt7I8DxQ24fGASzx9fxtvLp/Du8gpBsoz3CZb3Ty3jA4Llg9NL+Gh1GR+v&#10;kmH0NTQQGRxEwNjA1NwJCgoG0qzTkpwKZCVXI8Q9GBZ6JsiJS0dxRinlQwheLW/AZ/v348XaLuRb&#10;MiqTacJcPOBh5wY/rwi4uEVCR9sOMopmcI+oRVbRICOGC+Tk9bFdjHbvUIKVljGm0tMJmkycKczD&#10;wcw0GNM77JXVITUaSD1l28k0AijrgCHDCKDwMUmW8THhd/byOlm+X0hwDtq6JnFm7TSOjvRif9cE&#10;qtpmcXRmFmcWZtHd3I2Gii6cmFzD15//Jpn0f334LY36zxIgPnz/O8mrdNT34MVn3pIMugSmZ16n&#10;Kb+NH77+VQLQF5/+itkjKzh+ZAmf8vW/CkDxus8+IiLY4D/55HtGwz5E0JckuAfhCL3GT18SLL+/&#10;n+iRW5s/i1S/CPgb2iPY0h191fvxw7/5hURvGYtYzHZ55SaNfCxSfaPQWdONV557hy8GPnj7M7xK&#10;lhHAmqKsqoiMhK2mHuI8fHCgqk7a1bkwKBpNmQUwV9VBRUwqOgtrYE2QtNDztOeWwoaSW+zL31VS&#10;DkcNyi0h5yjbbNR10Z1fjInGVtjTBBdHxGO6swseRmYoDInAjWOzSHT1Qzyl6tkDB/n9IhFKL3uB&#10;vkwsRtOR14HqPiNoGvkgMq0MWrrG0KR3KkpKR1ZUPPbs2Adj6xAkVM8gPrGGPqQFS4sDuDLaif1Z&#10;GahqH4SxmR2lsCeul9Qix9kLTq6xiEishSWlnYGOIX2OEv0p2T17GAmxVQxM5thIVhFmf/ND26hg&#10;NmHjX7bioT/vlGTZwxtl8Ne/7cSmjbuhsk9T2uirJaMYJ7sO4MnJ43hl4RReXzyJtxYX8Q7Le0sE&#10;iwCMkGAEigDMhxK7nMRHayvYMFRUjUpWqrWmGXZsVpS64fQ1jNBY3Yj+DurE9Bzo65pCWUUf7mSY&#10;9KBELPID/zE4iHd6+jESGCHtnOtCA5saHIDkmCxo6zpj01Z1WPnkwiasFZY2QcijV3GhFBEUuFtG&#10;TVqf0BIRhdWSfJzKTcXZ0hxUh4aRPskYZBlZGT0CQvgVHepMAkZIMwEYIcl43CWNy2hjyxYtxMRW&#10;4tzSRdxYW0JZWTFyqsdwbOoiLi8uoLenG1HpjZiYuoKXn1mXM6JL+e2XP0BPSTuun7whNWIxDvML&#10;G6vYm1JiFjbOH775DSONQ6glq3z0xufSOIxIBCj+RK+XAID4/+lbz/K92vDOi+9IbV50+Yq1P0+S&#10;fUQPm/j/vRf+iRduPydtuiTKWy/9E0d6pnFp6Tq+/fRn6X3+/cG/8eLjf5ee//KTH3Fn7Q6evPIU&#10;vvzXz1Jv3vdfAUvj8/QqJXj1/iuYrW9HUXAorHi/HLVNkR8WJ0k3H0MbmvgwGBMwAWTCWK9QGNDc&#10;R7IBih3hREaYZDJGjFcAjNiI4lzpq3zCYEAJF+5ETxYaDSNKbn8rJxTExMNW2wR+NPetBaUIYmN2&#10;1TNDc2Y+Ilz84ETf0l9chfyoJOjQgzjZ+9CLqsPDnRI3JIQyW4O+QRUa8ipQVDWBsiEDSc0Mxhfu&#10;or2kGBePtGGxoRgJHpHwSa2Gk4cfjucW4tfladyvqkSEVyqCoqpgZWQJIx16Igtag8gSlA3cQkzJ&#10;ISgqauGv//03PEzQ/PVPf8Gf//wQfcw2/PlPO3ncIQVTFzNnVCbkYqppP26PH8NLZJNXFpbw2tw8&#10;Xp9fwFsn5vH2ieN47wQl2NLvMuzUOlg+oNn/6PQpfHh6hSxzChveWVnDS3PLuNB/CJ2ZpYj1CEMU&#10;QZCVlIxsUnVRXiZpMASa6mbSiLspG7+vuSsGeM2xmBSEGdlDnxVlY+kHWxtP6CjpQkPbFQ7+Rchv&#10;vwj/rCnYOQSiqaYYZWQRc5ruvaRDMeFRbPd2ujAHK/npWM1Nx8nCXMQTVHJ7yR57xTVkGcEwUg+Z&#10;KMLHrANG+Bw1FQvEJVeia2QB1y9cpNTqQdfAPCobD+HCuas4PNiHwf5j/H8S44fn8MY/XpfYRDT0&#10;F558FW35zXjq+rPSVH8BjtfZ4G+dewxffPg1fvjuNwk0zzz+Mp7kNT9/+xu+J8t88s5nuHDyPF7/&#10;+2sEwm8SuJ698yL6SvfjLTKTAJXYFeBnEo7IaSbJJ/6/0D+LvqJWfP7+l9Lj4jN/JPN89zkZjs//&#10;8sNvWJtYpsRqwWdv/Vv6nj/w+Q9f+xc+//g7KdHg9yzPPv4Czh07j4/f+hITlY2YpUmPoHfxNrHH&#10;4ZZuhLMRR1EqTbd2S1M5ikJjMNXRL+2/XxQdj96yBim/cBUldh+juB1ZPT88BgMVjdI6EbHKcqSh&#10;Fc5GdtIEzX7KsAArFzjTzNcyeMaRNa0VdVBGCZjiFyXtQSO6n0Xvm666IcytvKBt6AINDUNY0Ocp&#10;7dXDPsrrnbtVYOwYirCsHthGNKO8g56yth2xfK07P8fdJxWJ9TPwIzsuZuXhm8lhvN3WhlBTN4T6&#10;R1FK5qK6pBpRsfmw90hETutJlHXOwUBdH1v/9DC9y1+lXrKH/vIItj8qBzMNS6SSoQ/wd10Zmcaz&#10;0yfw4jFR5vEP+ttXJbAcx1sLJ/DuwgLeXZzHu5Tu7y4vEDAn/gMYIcP+p6zg/wO5/XOkPOGdLAAA&#10;AABJRU5ErkJggg=="/>
  <p:tag name="ISPRING_PRESENTERDATA_2" val="IFPGoE4gVElOSCBUSOG7plkgVElOSA==|TcO0bjogTmfhu68gdsSDbiAtIGzhu5twIDY=|VGhjcy50aGEucHRibGllbkBkb25ndHJpZXUuZWR1LnZuIA==||ezJCRTkxNkFDLUVGNkItNDFCRC1BQzE4LTEwMzUyOUVGMjNBQ30=|R2nDoW8gdmnDqm46IFBo4bqhbSBUaOG7iyBCw61jaCBMacOqbgpUUsav4bucTkcgVFJVTkcgSOG7&#10;jEMgQ8agIFPhu54gVEjhu6ZZIEFOCsSQ4buLYSBjaOG7iTogdGjhu4sgeMOjIMSQw7RuZyBUcmnh&#10;u4F1IC0gdOG7iW5oIFF14bqjbmcgTmluaAo=|SVNQUklOR19QUkVTRU5URVJfUEhPVE9fMg==|MA==|||MDkwNDA2MDg5NQ=="/>
  <p:tag name="ISPRING_PRESENTER_PHOTO_3" val="png|iVBORw0KGgoAAAANSUhEUgAAANUAAAFACAYAAAArnDnHAAAAAXNSR0IArs4c6QAAAARnQU1BAACx&#10;jwv8YQUAAAAJcEhZcwAADsMAAA7DAcdvqGQAAP+lSURBVHhe7L11fF1V3v1fKJU0Lk3a1F3QwX0G&#10;GAaGgVF8ikOhUPc23ri7u7u7u0vd0zbu9SKj67c+5yalMHmeh0de39dv0vyxXudacu89d7/PWp99&#10;9tl7SuHwCIouDlD9t2x7x7k9OLq9VfLc2N/1jW7He93/hcbeZ1L/N5Lf66fs01tfJ7dv1f/L30Te&#10;67/7vvK6W9vyj/9+7P5/pVtfK7fH2rjcl/8/9pzq/hTlyUt84lI3H7j1zWQ79kHk9niS5378N/9b&#10;yf8b+58/5fFJ/c9062/3n+nHv/Gt+n/5e8h7/Xffd+xvbr1969+P3f+v9OP/Naax5wWsMfUJVN/f&#10;+eGTk5rUpH6afsgOoRICxyjsReGIqGdSk5rUT9YYWCqp4t+olX0P1Bhck5rUpP5r9ZCf78G6BSrV&#10;k5Oa1KT+ZxoDaxynmtSkJvU/0ThONQnVpCb1v9E4UMkT49vapCY1qf9ak041qUn9H2uypprUpP7P&#10;pXKryfg3qUn9H2kcp5qEalKT+t9JFQGnFI3I4EBVgfWvdjapSU3qp2ss/o0MKXRNQjWpSf3vNBn/&#10;JjWp/2OpEt+PBtSOR9+kJjWpn65bnEpF2HgvmtSkJvXT9H38u9lRMb6lTWpSk/pp+g+gGp/ASU1q&#10;Uv+1fgSV1FTjv3BSk5rUT9P3UN3s/ZOOin+1tElNalI/TePEv/Hpm9SkJvXTpOJosqaa1KT+z/Qf&#10;QDWp/3ca+zHGe25S/46ahOr/N/rh0e6H+s9ec+v/mNT/HzROTSVPjPfjTep/rh/veNXjYztftsWX&#10;+lB6uR+lV/tR/fUw6r67jPq/XUXdXy6j6Z9fownfoPHv11DzzQgqrg+hhK8t5t/+lPeZ1P97/Qiq&#10;8V80qf+ufti4Zd/Ktpj7t/rbS6j/x1U0/vO6AksTvkXtP75D5dfXUTR8EfEnTyOw6SAc8qvgV92K&#10;7cGJ2BkSD7usIkQfPY30C90ou8r/8bdvFeAEvMobQyi+rHqPIuX9fvwZVJ9jUv9vpIJqskv9/1hj&#10;O7cXpVf6FXdpJjz1f/8a0UeOwyOvEmbJBbCMS8NXTj545s2P8Ys/rMNDT/0axisfgP6iu6GmOx+a&#10;RssxU38Bps3SxjRNfegvux8rn3kNj7zwGn796XZsD4uBf+thJF3oQMXVy2jhe9T99QrKrg2g8AcH&#10;yB9/tlvvT+r/UmMJZNSpJk/+/s81tlNVIMlOLWfDbqYTlX59FTn9g9gRmoAn3/0c2nOWYOYsfcyY&#10;pYsZd82A2l13wlDzLsyfrYllSxZjrqEe5uhqwHjOHBjMmQctXX1oaWhDU1Obtw2gzq26phZ0Zxth&#10;zvxFWHT3o1j12Mt48rcf4HMLR/iX1aGwvw/N//wLGv5xg4AN3vxcP/6sk/q/l/z2t0A1Gf/+expr&#10;nKMNdBSmyhvDdIzvUDxyEXvCErCMzjL33idx1ww1TLtrGuHQxKxZatBUn4XZ+vpYMM8IC+bqYsl8&#10;Pdy9ZilWLOJ9Y4JloAN9bU3oUvoGs6FLoLS0dKBFoLR19AjVHOgYEDw+Z2xkiPnz50PPaCH06HIr&#10;H3oBv3x/Iw7EpBGwIX6ev6CCEfGHQN16e1L/V/oeqsn49z/Q6I4kTNLRUPuXS2y8f0V27yA2e4Ri&#10;/ppHcMcd06E2Sx06sw2hqa+HWeoESl2dUGhjjqE+Fi2Yj4Xz52GeoRZWLDHA0gW6mDtbg0BpcKsL&#10;A10CpK0NDTqVSloEUhPqszSgzdsGerOhp2cAI6O5hGohli5ehnm8rU1wNWbNhB639z30ODY6eSOr&#10;bxCH8E+ls6P4knz2se/w4+81qf+N/gOoRhvLpMaR7DjV7bGYV/vdRTQSptDDp/HBflssWvsI7pym&#10;AQ3CoKmnj9kLFkNbn7GNEGho6ypQ6dFdDA0M6FRaWDBHF2uXGeHeVXOxxFgLi421YTxbC4Z6WtDj&#10;/9BW14CeFt1KVxuzdXUU0Az4nIGuJqWD2YyB+toaMNTVw/y5c7HQmM7F/7l4viEWztXDQkN1GGnN&#10;xKqfPYEP99sj5NR5VP/lOhr4uaUX8fsG8ePvOqn/icbaxSRUP0mjDY87rUSciUd8qZniTp7Fq1us&#10;MPfup2CgQMDIZmDImkkDmjq60Js7T9lqESgt1kPa2ox1Aoe2OuboaWL1svm4e5kB1i7Vx8pFelg8&#10;RwvzjQibAEFAVq6+mw60AAuNGAkJoSGhmq0ApQEjPf4PAwKmo8H/N4twqdH99LBisRFdz4B/r0cX&#10;1MEi/p/FjJiad0yB/ppH8Qcbf3gePI2qb6/zO9z4EVyTgP1v9SOo5MFbd+6kVDtqbNurwFTLI33s&#10;2U6ss/WH0UOvQMdwHgwJjr7+bEU6BEhimR7h0qGDSGeDLu9rsx7SZBw01CNUmmpYSEdau9QAa5bp&#10;Y9k8bSyYrU1n0SJs6tDXnAUtRjhdLQKjo0mYNOhgOgROF/MFlDkEcK4OjA00FbiM9DQwb64B5hkb&#10;YyXBevDuBXyNNuZT8wjpkvmzsWb5HBjrSefILBg9/BKe3GCOAyn5qPmrqtewgN9TuuT/dR9M6qdK&#10;gJqE6idJtV+a/nENMWfP4ektNpj78zegsfReLFj7AN3CAIvmzcbCBfOgo6ODBdwuWrCAEY+1FGOf&#10;jo4+9FhX6WjRVbQJjYEOls3Xxc9Wz8V9KwyxapEuls/XU+LfwjmajISEY44RZjO2zVafScBmEiyp&#10;kWay1tJkrNPGMmNd/h3rMGO+n6EGnUydf08oCZ28bvViQzxyzwKsWayPVYvpenzcmO+7aB5ruXm6&#10;0J4+FXfcORNT7tLA2ud/j/CmwziCfyjd/7d+50n996TEPyaZyfj3H0p2lHRE9KIFXyOlowP3/u5D&#10;6LFumr/6fiy9+166w1w2UgPcffdiGBrOwRzjeXQLPrZwIYwIkgZjoJbEQAImdZGxvjZWLJqD+1bN&#10;xd2LZ2PJHB0Y6c7CHF11wqRDF5tFR9JXOh7msHZaNHcOn9dQ3MtQh88RoAWMiCvmEyy62+rFBli9&#10;RI+3NZTouJiQLTSiszESrlhkiCfuX0A31MMqpSNEn38vYNPZ+DkM6JhajKzTpk+HmvY8vLXJFMWD&#10;I2hlrFUdYMf2gWo/TOq/luJUP4RKnvieukn1oOzqABr//jVM43Kx4LFXYLTmASy55wEsWrYShkaM&#10;U3PmYM2alZg3zxizCc7ixYsImhGWcGtoMBtaGqx/Zs9VXEsi3DI27NWEaaGRDnTUpkFj2lTWYdOh&#10;r6UGXQ26Ehv8vNm6CkB6mhrQUVc9bqjLuMjYJ3XSbL52AeFbTMCWzdOhE+njbkKz3FgT+hozYCTw&#10;zdbAbB2BTA/3r2KNRWdcNl9HAWsRXdGQ9Zw+n9dlPNXU0cNMfs4pU+7C/HuehkN6Kdr++RflXNv3&#10;DWb8/TOpH2uypvpPNDoa4psrePWAP7QXrYHRoqVYef+DWH3v3Vi4cAGBMsbae+6BMV1Jn7Fv+ZJF&#10;bLTGWL50IZYvW4S5RnOhy/pqvvFSzOHzyxYZYdWK+TDQmgXtmdMIjhqWzmO9QziM6VT6CjzqMOBW&#10;T0MNs1l3ac2cDo0Z06E+4y7Cx8f4vLiZgbbc5lZzBv83IWN9toYxbzkjoC5rMU3+jQCqx5psEWuv&#10;e1bMVVxO4p/UZfOMCCedUIdxVJtOqs26T0NPH3epa2DKdG28vcsaDd/cUMYgSq01CdZPkxL/fgjV&#10;ZPxTds5wL8ou97PG+Bv2RKdDZ9FqGK+9D8biUvc+gIXLlmH2nLlYu2YVFi9aBH09bR79jbFy+VKs&#10;WbUMDz54L9asXomF8+azAc9jnTQXK5Yswd2rl7Lxz6JLsQaaq8U6Shdrlxtj2cK5dCdtZVSFAGOo&#10;ow6NmTMwa/pdhGMaNAmgOrfahE1T3G3mVOou6BA86aAwonPp0aGM9TVYVxFigqc7awZhnEYH1CCk&#10;s7BkPt1zIWs1IwPMZW1loM3HNWdBV5PgESYt1n6amrrQYP03U0tHca2Vj7+E8NbDaP2nxEFpNLfs&#10;ox/ss0ndqkmn+pEKhntQfX0AVd9dh1VBI+Y/9Dzmr1iF+fc9BsMV98Bo8SoYzJ2PZatWEpzlMGLE&#10;W7hoCRYYG2PJ8pW47777cD+1ZsVi3L1iEe67516sXbUCK1fdgzn6jHVa07HAkNFLexZ0ZknsIxT6&#10;jIkCj9p0aBEGgUibz2nQnWZMvRPT77wD0+64A9PvmIrpvK9G2MS5Ztx1B9QYH7XUZkCP0pG/J4xz&#10;pCeQziWOqEdw9AiVJh3PUFcTi+hSRox+C+bqc6vF96dD6ulBm1FTT1tH6bVUp2ZRU+68C9PmLId1&#10;TjkPMP8cPWk8pvH336QmofoXVVwbRMm1S3jRzAvadz+N5fc9hIV3Pwj9+UuhS9cxWrAEi1etwYo1&#10;axmf9LBo4RIsXb4a8xctx9JVd2P1/T/Dg48/jgfuWY5HH7ofjz/2BO5Zey/joR5mEQIDuorUS1p0&#10;HJG2OMr0qQpIAshMSoO3xYm0CJYWQZl5152YducUwnUnZtFRphKsabytwEbdNUUFnQIen7tryhTF&#10;5fTEwRgh5f106WSzptHd1GcQLD1CNZsuKr2CenQuXRjoaNMJNaHHGktn9hxoGxlD3cAId06fgamz&#10;F2N3VAra6Nzl1weVA894+25Sk/HvFskOYeRjYd6Kb/ErU1+orXoMix58HMse+zl0FqyC3tyFygDW&#10;xctXYfma+2BgMJe1kjGBWokF8xdiwar7MYevufehJ/DQw4/jsWd+icefewn3rljC6LeUriQ1EV2I&#10;kEiU02d0k9pHY/o0wjYV6tPvpMvcCV21u6CvfhcMNadjtvo0OtBU6My4g042BdoERZeOoz51CtSo&#10;GQRt2ihQApJIIBPYBLSpvK/B10sUNKIz6vI91fl+AtsyYznRTLfSkdEbusoYQ11tbSUGatGxNLXp&#10;XsYLqPmYyXpwynQd/H6fHaq+voGary8yIqv22di+m5RKwtBk758i6ZToQ/1fb+AN+1CorXwGcx96&#10;FvqLlkFr/hIYLF2FuSvWYBHdaRWdS2CaZ2SEex5+DMuXL8eKh57GPEK1YOV9WP2zR7Hq/odx98NP&#10;Y+3qNVjMGsbY0ICOQ1h0ZipbbYI1V0cD87VnYIHOdCzWn4lVRrPwwGINPLhEE48u1cJTK3XxCLeP&#10;LdPGM6v18exaAzy2RBcPL9TCkyt08QS1eq4aFmpPgwHB05xG0AiZApdApoCmAmumQEuQdRkFpTt9&#10;1lTWamozsWyuHubpa2Mua8Lp4pDqBI8A6dC1ZNDvTHUNaOgbQIPONUNT6qxpuO+361B66RJqv710&#10;c9/96/68fTWOU92OO6hXucCvDX/F2zbBmDJ7LXSX3wejux+GDp1Jb9EKGCxZjUVr78M9Tz3HaPcM&#10;7l61HPc9/TxWPfoMlqx9AMsffwGLWXMtf+Q5rH70WSx74AmsvvdRLJ9njAUGepijLTWOhlJPrZir&#10;gUdXGuKFn83Hq48uwOtPL8eHL92D9b++F5t+9yD2vfsk9rz5KEzefYJ6hvefguVHz8Pu85dh+eFz&#10;2Pv20zjw8fOw+vg57Pvz09j42v1Y99wK/OaBeXh8qQ6WG6jBWIOATL2DTkbdQUdjfJRIKZ0Zcw00&#10;sXieIfTU1eieM5ROEXErGT+oRth1ZFS8rjbmGOlDXUtL6WqXzgv12UaYQRebQkjveflNlFy5pFxw&#10;ORkFfyjFqW73+CcHkuZ/3sD7QRnQXPMEtOctg+68JdBh9DFcdZ9yew5daO0vfo2HXl2Hn/3sEULz&#10;OOatfRTGK+7F4kefh/HilVj5zK/52ENYfO9jMDReigWMTXP1NJXucWOdGbh/qS5eeWwxPn7lXux4&#10;4wmYvf8LOBIUtw2/QeCONxC1903Em7yLJPMPkWr9MbKdvkSB+3YUe+1Ersd25HntQqHfPhT57Ue2&#10;2w6kOG5EquNmxNusR6TFJwjY9TZsPnmZYD6Cdb9Yiefuno21c9UxR+1OJS4qkVAAY80lXfPGeup0&#10;rplKD6LSxc9oqjiVjF/U1sJsHgyMjY2gLdFwzlzoL+Z+WbocavpGmDJ1Ju5+7jVUXb/KODhyS5f7&#10;pBSnun1HVKh6+lr+eRU+1a3QW/U4FqwmRItWQWu2MUH6GRY/8gLmrn0Qyx7/Je579T3c/YvXMGfp&#10;3dBbyDh49yMwWvsw5qy4H0ufeBmL+Np5ax6BmroWaxYW/qyXFhmoY7XxLLz88AJ8+aeHYbP+Jbh8&#10;+Tv4bn0dwbveQfjudwnTOsTt/wBp1l+gwHUHyn1NURN6APVRdqiPtkNDpC3qIqhIO9RF26M+3BY1&#10;QVao8DNFmY8Jir33o8BzL3JddyLbdTuSbTYgePfbcPriVex64ym89dQyPLlMh/GSdRWjp6b0HtK5&#10;pOdxnoE2nYoOqjOLcM3EzGms72bSwRgB5dotZfzibIpxV8vQCJqUNt1bY84Cpcv9uU+2ovYv3yon&#10;yFVH6vH28+2n2zj+9aLm22HkDA9j9SufYu6yVZhDSLQJlf7Se7D0qd9g3v0/x4IHnseC+5/E3b96&#10;G4t+9jSP1HOhs+RuGKy4D9pzl/I1v8CSJ19VQNPQm4tZ09UYrWZh8Ww1PLxcB+/QNaw/exle215H&#10;4E6CtGsdova8hyTTj5FmtR7ZDptQSCgq/MxQG2aDpjhntCW6oTXBVdkeSvbA4RRPHExyVx5rjXVB&#10;a5QjWiLs0RRmi8ZQG9QHH1BAqwywQIW/GUp99qLQfReyHLcg1vQDOH/6Ej5/+R68cM9srCZcxpp3&#10;wWCGdHrMUJzUUFtNGdGhozYDatOnY9aMmcqVxnLt1gy1WdDQ1ISWrhbUNFljsZacRbeaxgPHlDvV&#10;8MZ+WxzEdzf36b/u59tPt6VTyUjssmt9qPvuCl7a4wWjx17Gksefx+y1j0Bv9UPQX/kQ5j/yKxje&#10;8xR0F6+F8drHsPjBnyuXwqvPng8t4+XQI3h6i+9lvfUAZi+7DzpG8zH1DunBU8cifXX8/F5DfP7q&#10;A3De8Cr8t7+BCDpTwr4PFZCyCFKR115UBlkoLlQfZY+WaCccSnDD4VRPHE3zxvE0H5xK91Mpwxcn&#10;071xIt0LJwjZcQJ2NN4VR2KdcSjGEW38+9ZIgcwGjWHWaAi2Qh0Bq/Y1QYXXHhS5bkOSxcdw3/Aa&#10;1r90L+svQ9w9l06qNwMLdQmW+jSld1BPXXomCdaM6ayvZilQzZqlgWl0sJlqatDSNyBQBtwHczCT&#10;2xn6+pgyQxvepVVo/PuN0RgoGn+/3w4ap6PiNoGKX1wmSXnXMRI6j/wB9731JfSWPwCtJfdAY94q&#10;aM5bCd1l92L26kegbjAPhit/Bq05CzFLl41JUxcztVi483E1bUNoEzCdeUsxfbo649N0GGrOwlOr&#10;ZuOr1x6E8xevwPXz1xC0+U9INf9UiXeVQZaEyEFxJJG4z+EUdwWik+m+OJ3lTwXgLHUuKxDnswNx&#10;LjsA7Vl+OJvpi7MZPjhL6M6kErAUD5wgYMcI2NE4F0LmhIOMiAcJalu4DVoIWCPBrQ8wRw3dq9Rt&#10;GxLNP4HDx7/CB8+vYt1lgJ+v1sMDizXprLNYA6pDTiTPnKmCSm3mLKira2Cm0hPI76elTaeaA3X9&#10;2dwXhMtoLu5U08Qjb33EGP1XZZo11T6+fcEShm7L+CcX5rlVtWLWPb/G0l+tg/7aJ6CxYBWPvvMx&#10;U5sNxmABneh+GNKhdIwWQ5ORT01TB9PoQjO5naVjyIZFxzJaAA06lxob1ixKa9YsPLFiDja8cj8s&#10;338OHp//BqG71yGHTlEVQgehs7QleeBQihcOp3nhKN3nuLgQQTqVQ5BygnA+Jxjnc0PQmReMrrwg&#10;dOUGoZNStny+I4egZfrjfIYf2tMJWCoB4/87leSJk4muOJ7ghONxjjgSY4dD0bY4HGmD1jArNAUL&#10;XCaEazdKXDeznnsbO954En94fCl+sdoA9xirYYmBjDdUdV7MnD4D06behWnTpymaTgeboaaujLQQ&#10;qLSM50ODUjMyxh2Gi/B5ULQy3ZpqH98e7Wg8jdNRMdF3Ri+qvxlCbPt5zHvpQxg+9CsFqJmshWbo&#10;sk6YqUn3mQ1N46XQNloEnQXLWaALULqYwSikRofSMGBD4msEJoFr+vSZmMF4pKWujfsW6eODX6yA&#10;xVuPwXfzb5HhtAVV4bZoppu0MLa1sTY6Qqc5TohO0oHO5AbjLCUgXcgLQUdeKDryQ9FZEIIuqqcg&#10;9Ka680NUEtgIVyf/voPOdYH/73yGN9rTPHEu1QPnkt1xNtkZpxOdcCLennDZ4AjBOhR2AG1h5mgN&#10;N0Nz8H5UeWxFrv0XsPv413jjqRV4bg0da8FMLNSZqQzslREYaqy5ZhCoqVOn4s4771S20wiXnL/S&#10;pGNpzlsEvZVrMENvNpY9+zKKL42g4ppcj3X7QqVyK2XN3zGoJnj8G+5FK77Ge/aBmLn8aRg+8HPM&#10;MlqImbqzoU7N1NRnzTBPiXY6C1byqDxXGVw6Q51AsXCfoa6F6Txaz2SRrqbBx1nQT582g3WIGlYa&#10;qePNRwxh/tYjiDN/D2UhZmiSDgbGtEN0k2OMcycJ0OmCMLQXhuMcdaEoAh1UJ293FYSjm+otiqQi&#10;qHD0FYWhtzCMW7nN53i7l4D1Er5u/q9uultXtj/lh84sX3QSsE46YEe6Gy6kuqI9yRmnEhwIlwOO&#10;xdC1IiwZC80VuBr9GQfpoGkHPoPvlj/ii1cfxEs/M8ZaOtYcrRnKCWpt9ZnQ1JgFDS2prWbxADKd&#10;B54Z3AczoUawtOYvhPb8JdCYuxBT1LTx2637mAKk02KcfX8b6baqqapuDCOlvQMGj/4esxavxUzC&#10;o25Al6LLSLxT09XHDLqS9vyljDeL6Ux6yuNy0nM6G5GMKpipoctGRcjUNNjIGJOmTsM9RjPw3hPG&#10;8Nz4Egp9dqCB8auVIB1mHXSUse0k3edsQQTaCcy54micL4lGR0kUOkWlUeiieoqj0Ef131QkFfGv&#10;IoCiPsLZlx+MPkbE3rxA9IgIWU+2L7oyPSkPwuWO8ykClxPOCFyxtjgadQCHwy3QEmyCet/dqHDb&#10;jkKnjYjZ/55ysvkPjy3Gg4u0CRZj4CzCI6PlNXggIUgyxdpd0u2urcVIbKAccJQ4TKeayVioOW8F&#10;0tvbUfH1MPe36qh9u+m2q6mk6/dDhxBM0V+BmYYLCYyMxp6NqWwod83SYI2wEJo86hosWwPteYSK&#10;xfgsHdYQulJDGUFDfw609OZAn041W1sTxhrT8dRSLWz7/b0IN30X1VE2aEp0xsE0bxzNDsKpoiic&#10;LY1FO3W+NA4XyuOpBHRWJKKrIh7dZbFUDLrLY9BbGo1ewtZHDYxK4Booibyp/pIIDNDFBuha/UUh&#10;6C8IvikFsIJAyh/9eX7oy/UlYN7ozvCke9G5UpwJlyNOx9njRDQjYYQVDoWao4mOVe21Q+mVjNj7&#10;ZxxgLfjnp5fhsaX8jqyvZs2Yrgxhmsbop/QAGuhzX+jxwDKLkfAuxbFmULN09JTRFlv8w9CGv3B/&#10;T+y29B9JqaluF6eS+cYTz3XB6BdvY+b8FZhGd5qproPphOlOqYsIinLEZQzUMJwHNcI0nRFPjZFw&#10;+kxGnxnq0OVr1iyej9XzdPDIYi188NxSuG95BWluW1ERaonGeBcczKA75UfiVEkCzlWmoqMqHZ1V&#10;aVQKuqqSb6qnKhG9FQnoI2j95XHoJ2D9pTHcxmCQtwe4FQ0StkE6mWiIzjZI0AbpWAMlYRgsCv2B&#10;BoqC+VwgbwdioCBAgas32wc9WXSuDHd0pLmy5nLGGcbBU7F2OEqw2kJM6Vh7kGHzJSL2vQ/frW/A&#10;+sMX8O7Ti3HvQk3oa86AplyOoj4LOgYG0DE0xixNLajJbFGzjbjP9JSDktRaUxmFVz3/KiqvX0HJ&#10;6Nzut5vGcaqJuyOa/3kdu1JLMGXxI5ima4SpPNJOlwhHTWWdJABN43Ya799xJ51rOot0pY5gY7lr&#10;BnRYW6yer4MnVhjg948vhNUnv0DkgU+Q72+KSjk3JCdtM/xxLD8KpyvScK42Dx31+eiuK0BPfR56&#10;6rLRU5uGnhqqOgW91Unoq6ToXANlcYoUsASocoFKpSFFMVQ0RgjdMCEbFsBKwwlZOIZ/oDA+FkIF&#10;Y6goCIMEayCfzkXX6svxJlwe6Ex3pWu5oD3RSQHrWOQB1HrvQrHLVqRafYHwne/C9qOX8Mmv7sVT&#10;q2djgb5cPsLailBpEyB1Hlg0ZcaoBYthsHQZodLhvroLU++4A3cyHqovXI2kCxeUg9h4v8NE1zhQ&#10;yRPj29q/tfi9pLv3+c3WmDKDjWCW5k2ApvO21AWynS7XKs1k7cAjrswmO5OPTWXEkbFydy/Swpu/&#10;WIZd656En+l7SGItkudvgrLwA6iPJ1BZgQQqGqfKUnC+Lg+djaXobClHT0sFeptK0d9YiL76HPTW&#10;ZaC3NhV9Ncnop2P1MwoO0KkEoEHZUoMVcRhmPBzh7WFGw+GKGN6mCNdFvm5EACuP5HORvB2Ji6Wj&#10;4u2R0ghCF4IRgjVSTLgK6VyjrtWf64O+LC90Mw52ClhJKsc6HGaBUufNSDD5GGHb3oHzx7/BJ7+8&#10;H8+tnYu1xuqYraG6XERGus+QERespTR19Rj5WFMxEkqXu5rUndynd8zUxJ7IBOUSGlVDG+f3mMC6&#10;beJf1TfDSDnbBa0lT+KumQKTOrezMEND1UExXV0LMxhpps6YialsILqsG7SlwdCpZtw1FT9bbojP&#10;X38UAVafINFzF9K896EgyBxV0fZoTHRFW2YAjuRF4WRZKs6IQzWWo6ulCt1t1eg5VI2+1ir0N5di&#10;oLEA/fXZ6CdY/TUpGKhKoghVZYIC0hBBEo3w/khlPC5WxmGkIlbZKpLbBO2SbCuiqaib28sVEXyO&#10;YJVHEbgwwhZC51KBNUzXGiJYg/l+GMj1Rm+mhwKWEgUTHHA82hptQSao89mFEtctiN//Ifa/9Zzi&#10;Vi/eZ6QMuVKNuFCDGg860+lMMgOvho6ucmJ4lq4utBcsgMYcQ0I1E2uefRFVNyQCjp0Mvn00jlNN&#10;TKjaeNRcd8CLhfQs3KWmjWmsB6azppoh3eIEa5o40gw2GBbcy1atwuLFC6GtSaCmT1Xmkdj7+R8Q&#10;7cpi3tcUWQFmKAq2QnWMI4HyxMH0ABxm5DtVmob2mnxcaCxDZ2s1ug/VEqg69B2uwcDBagzQtQab&#10;ijDYmIsBQjUgUDECDlQn0rEEKgJFkIYJ1EWCdpG3L1V9r8vVCarb8jgBu1wVQ8XycUq5HcnHCRV1&#10;qSKcYIUSrFA6GF2LYI0QrOHCAML1PVidUmMpnRe2Sgw8GGqGGq8dKHTciDizD2Cx7nm8/uRyPLPW&#10;EMsN1WFIt5LL/LUYhXVmz4bBgoXQ0OcBaK4xdOYtwCyD2ZjBg9H0hSsRcfQYar65yP0vR/Dxf5eJ&#10;qHGgkif+1dL+nSVHy/LLlzD//mcw5U4eZbXlhzfATB0j5byUdKffMXU6tPX1cN/PX8T9jz2FeYa6&#10;0GGBbqA9HZ+89SIinHch3ccEuYEHUBZph5o4FzQle7OGClKAOl6airM1hehoqmDkq0EXYeqmeg/V&#10;E6o6DNCxBlsrCVUxBhtyMMj4p0BVk4RBSsAaIkwC1AiBGuH9S9QVgiQwjelKTeLo7Xjejrupq4qi&#10;+Xo6VmXETSlwKWCF4pICl4AlcVCioBd6M9zQleqCc9LdHmOt6moP2I9qcWPLT+C75XXYfPIi1j2/&#10;Cg8v04WxtmrwrQH3lTbd3GDhAqizztKZMweztPUYoWdBzdAQdxmvgG1aNpr+8TV/g4nXpv4z3Rbx&#10;r+6vV+FXVIopagZQm70I6oaLMFPPGDO0jQiXvuJactRd88wLeOTVd7FixXLMN9LGXIOZeO2FB+Fu&#10;ugEpXvuRF2KD8mg31CZ4ojnFGwcFKEa+Y6UpOFWVh3MNlehoq0PXwUYCJWqgUxEqwtU/CtUwoRoi&#10;VEN16QpYApRoqDYJw4RJdJHudbGWUFGX60RJKvE1VykB60oNAauN531RHK7VxlIxKrDoWKJbwbrI&#10;OHhJJHGwKJB1lj+joA/6syQGuqAjxQmn4+1wLErVG9jguwdlLluRxLjrtfn3+Ozl+/HAYm2sMFLD&#10;XD3GQF1t6Mn0a4ZzMUtDEzrGxlCXxRcYB9UNjTFlmjr+uNcSstCd1LOqBvevv81E1DhONdGg6lHW&#10;yt0Rm4k75q6B9tJ7MINATdc1hpruHExT14HxyrW499dvYM2Lf8Kqe+7HqmULMM9IHU89vBQmW95D&#10;tNs+5IbYoyzWDTUJXmhM8WUNJQ4Vi+MlKThZmYczDeU431KHjoMNdCkCdVigqlfFP8bAgbYqDDaX&#10;Y7ixkFBlY6g+g2ClEabkUSUp7qQARcgu1yWrQKrndky8f5WPj4GlAioB1+oIVZ0KqDG3ulIVoehW&#10;sC5VECq6lnRgDBdJDPTFYI4X+uhWAtb5ZCecirPBEbpVa+B+QrUFKeYfw/rjX2PDbx7CL++Zi2Wz&#10;VSuIyIoj+nQrLXV1aGppQlvPALpz50F/+WrM1DfEnXfdheWvrUPJ9StMCbdXXTUOVPLEv1rav6vk&#10;Eo+Gv13FzsR8TF31BNSMl2KaPoEyXADtOfOx+MEncDeBWv3SW1h674NYunAe5s3Rx1pGnfXv/ho+&#10;VpuQHWiP0lhPVCf7oDHVH63ZIThcEEeg0nG6Mgdn6stwrqkGnW0NBKkJ3Udb0HOkET2MfT0Ha5RO&#10;ioHWcgy1lGGIUA3XC1SZKqgIiuJShOViDaVARYBqU1Rg1QtYhKghBVcUuMbA+h6qq4Tq6n8JVRgu&#10;VjAGss5Saiy61XChH4byvDHA2kpiYHeas1JfnYy1xcEQM9T57EHWgfUIZATc8cen8PLPFmMxoVqg&#10;q4Y5OnQrLXVos8bS0tKAprY2dBcshv6KtdAkXDMlEj7xMmyrG9HwncxlMbHa1X+mf4l/E+3LyxeU&#10;XP+WZxSmaBhhmoxAnz2XBfYyrH72VwpQs1c+iGWPPIclq+6B8ZzZWGishV8/9wjs9m5Asq8VimO9&#10;UJUcgIbUYLRmhtOhYpQa6lR1Ps7WVxCoKlwgUB2HmulSzQSqiUA1sJ4Sl6pCf0sFgSrFUHMRhpoE&#10;qixCJEClYKQ+RQFqpD6VW7oVXUuAusTborHod6VBgEpWHrtaR5AIlMQ/JQLWxDP6yXYMqB/GPwWq&#10;SpVTXZb6qkRqKxVUw3k+lBcGctzRk+7K+soV7ayvjkUfQKPfHpQ6bUTcnvdh9udf4sMXf4ZXHlyI&#10;++ZrKdNKG9CxtDRmsPaUJYN0lKuCZb5AGdIl5/2msGZ9ZOsBVH975ZZF5m4HTfCaSobgN//9G/x+&#10;8z5lCM10LT3MXroS9730R6z91evQmLMQy599BauefgWLlq3BwgVz8cDapVj/3muI9LJCQZQPqlKC&#10;UJ8WgpbMCNZQBKosFadrCFQDgWquwXnWUZ2sozoZ/boJldRT0kHR01aLvrbK0V6/EtZTBYx/FKES&#10;oIYJkkA1QlgErGFuR/j4ZUoBatSlFKfi89f42qt8jeJOAhRhEqCkprpSPepStwB1qWIs9lFSTxGo&#10;y3Spi6XBBCuQbuWPEdZVQ4RqKNcTA1nuimNJfXVG6Q20ZG21G2XOWxC39324f/l77Hn9CTy92gjz&#10;9dUxR3sm9AmWTMKppas6XzX1zjuVy0Vk2NJd6lqYtXANko4fR6VMaTba4Ca6xol/EwsqOaufcK4D&#10;MxY8gLtmqMNg+VoseeI5rH11HbTmLcOyZ17BypffhuHC5ZhvPF9Zw+nVXz4CR5MvkRrshPLUUNQR&#10;qKaMMBzMicaxomTWUFk4U1dCh6qmQ7GOaqtHR6t0UAhUEvsI1cFa9LKO6mPkk/NTg41FGG7IIThS&#10;S1GKQ1F0JgUoqanEsRSnogjVJT6mbBV3IlS8L/XU91Cpev2uVP1r58RNjdZSlxn7xKWkB/BSWRCh&#10;ClBBVShQeWMw2xODhKovyxW9mS7oTJYYaI0jERY4GGyCas9tSDT9EM6f/JoxcAnuW6SLRQaz6Fjq&#10;0KNLaevqYhrrqLsI1PQZMzFtlpqiKXdMh1NqqrKg93i/z0TUOFDJEz+2s39fVcio9HPnoLH4PmUE&#10;9fyHn8PKX70FLaOFMFiyBoueeEm5hH6+zIK0VOZBX4yN699DqIspSuJ8UJMehlqC1ZwZhSMFiThR&#10;lkmginGeQJ1vrVXcqZNQST3VRXcSSR3VS3fqbSZQdKgBAjXUkEegWEsx9g0y3g2OdU7UsIYa7ZwY&#10;4fYSt9IJcYmvkdrqkohQXeFrVb1+Y0oYPTcVQ2iiCU/0965EqZyKW+qKONSoxrrVL5YEKVDJOavh&#10;AgGLUOV4oT+TbpUu3ezOaE90IFg2OBxujtYgE5QxCvpvfR2vP3s3XnxgIe5dMhsLDLWUpYG06FYz&#10;Z86EmoamcoXw9BnTVVBNuQOb3NyVhcXH+30moia8U9X85TJCWSxP118KrSX3Yu7Dz2P+o89Dx3gR&#10;jNb8DEb3PI7Zy+7GqqdexIIly/DCCy/Cbv82xHpbojTBD1VpwWjIiEBbXhyOlqTiZFUu2uvLlTpK&#10;evoEqq5DFJ2pizB1M/J1t1Wgu6UEfQSqr7EQ/QRqgEANikONQjV2fkpAUs5LKeemCNXNc1NyPooi&#10;QGMSmJQTwPK8nAQeHVVxqVxGU8g2khrtPhe4lMinqqOkK/3iqEYI1DCBuihOVUzHKvTFcL5EQG8M&#10;ZHugL1PVG9iRIgNv7XGc9ZUMvG3y24sks4/wxatP4tPfPIQXH1qCZfP0lEUVpDdQU0sL6nK5vZ5c&#10;0DmTtRXrqqnT8OrGbWj5J6FSDti3hyY0VI1/vwqrzDLMWvEopmkbwfi+p6C/eDXmrnmAQD0B/aV3&#10;Y86ylVj6+C+wYMXdeP+tN+BrvxeJ/nYojvdlPRWI5qwoHCpIwPHyTJyuLUJ7Y6kS+QSm7oMS+wgU&#10;o15PawV6GPe6WkvR1VyMXjpUnwxLasjF4Gg3+uAoVEo3OqEaJjhjUF3kbYHq+xO9o1vl9vePq0ZV&#10;yFAlGbYUcxOsi2XRBEqGKoWpwFJgYg0lINGdbor11Fj8k86KkSI/XGQMlE6LQdZWEgGl06InzRXn&#10;k5xwMs5GGW1xOMwcRU6bEbzjHZi8/0u89tRq3LPUUJnmTE+mjGYMnDFDDRqMgjPU1TCTUN2poY2f&#10;vf4Bqr+7AVnBf7zfaCLqR1DJg+Pb2r+j6uhUHtUN0H7wRWguWAWDZTID0groL1sNnUVrYbTqASx9&#10;7AXMufthPPDoU9j26ToEOOxDUoA9ihj/6qTHLzsaR4tScLKctRShOt9UwRqqhmCJO9GZqM62SsJU&#10;hh5xKcLV21LK6FdMFWGgIR8jcsJX4l+DdFKkKlCNVFOEabgqQeVS3N46JGk8Kc8rMI2OBSyXsYAC&#10;VhTBGoNKus5VUElP361QDRdJB4X0/AVgsIBQjYI1POZWeR4YyBntYmcEvJDshDOMgXJx4+FIulXg&#10;XuWCRpv1r+Kt5+7GI6uNsXSOAQyVGW7pVGpqSn2lpj6LbqWOO6bNwLLHn0XZ5UsouTw2N+DElgA1&#10;gZ2qRzlH5ZpXiukL7oPBmgehwdint2QVtOcvg6bRIsy751HoL1qNOYyCL//udVhs/wzhbiZID3ZE&#10;GZ2qIT0UbbkxSgfFKamnavLR3lSJjuZqgkW1VKCL6m4up0roVHQpqadkVDprqgE+JuemhhrzqFyl&#10;o2K4Lh3DrJUEJBlBIWBdEqcS95ExfaNj/iTiqUSnopTHCZMKqliMKEBJBPzerVSSQbUyap1glY51&#10;oauAEpCUS0FGL2IcyBP5KBrKla51z9EIKF3sLuhkBDyX6KgabcEY2BZqhirv3Yja/x6+fO0RPPfg&#10;EqxZYgwjXS1lnStNOpSevp5y+b3MYzF1xgwseOhJ5HV3oezm3BUTW/9ynmpiQSXnqG7AIiETU2bO&#10;VqYck/kndBav5HYudJeuhc7cZVA34NH2kWfx3vufwM1iK2J9rJAT4YqqRH80Sq9fXgydKgknS9MJ&#10;VQFrqhK6VaWiC4Sno6EYXfXF6Gwo4rYQ3Y3FrKcIlvT8ETABa5AxcIgxcKgxW+mwGKlNw8WaFFUn&#10;hQLV94NlFXhGJbfHgLoVqh9IgfGWDgs6lqLSCAUqZQRFsQxNCiQ8AejL8UN3lje6M72UixcVZQpI&#10;Y5KudXelrpJxgRcYAc/SrY7HWOMgI2B9wH4Uu2yC0ycv408/X4sHVhlj8Vw95WSwDsGSudi1dLSh&#10;rimXgtC5ltyNlDOnUXFjZNzfaCLqR1DJg+Pb2r+b5IvJNVR7AiNwxyxDxr7VymxJypx9+obK1b3a&#10;c+lchOzhZ17G7q8+QoTrbqQG26Egyh21yYEKVG25UThcGI9jJSk4VZWL01X5BKqOqkI7ITtbkYlz&#10;FVlor8rChepsdBKw7kZxq0r01BWir44RsD5X6awY4lZi4EhtxihYMopCoCI0Y/FObo9C9B9Bdevz&#10;NyW9gXQtFVh0rNJIOlQYBulS/Yx7ffkByhwWFzK8cT7dC2eS3HAq0RWnk+S6Kme0pzihM9WVsU9q&#10;KoFKegFd0ZHM5xJUIy0OR1qiMXgfKrx3IM78Q3z06wfx8BpjrFigh3mG2tDX0YQOaykdXW26lTam&#10;s8Za+uizKL06MnoZyPi/1USStLsJ61TKaApCtTcwDNPmrSBE85XrqGbq6EPmrpNhSroLlsFg+d14&#10;+de/hYf5JiT7WSIjzBHFsZ6oSwlCs0CVFY3D+Yk4UpyCoyUZOFaWi/aGOrpWGd0rAycYDY8XJOJk&#10;SRrOVuXRuapxvq4aF0TVReioKUQPYeurykR/VRoGamQ0BWNgdYrSpS4xULrUx7rNlSFINYSpWs5D&#10;qbZXCNqtcF0liHL/VsnjV6oEuBiMlMpVwqrL7vtlRqYCmTvQHxdyg3AqzQsnCNShaDs0R9ihPuQA&#10;moItcTLOXpnDQiaJuUCHkkvvzxMoGRN4lo+dirdnBLRGa4gpqnx2Id95E5y/fBXPP7QEy+frKZfI&#10;GOtLbaUJwzn6dCtN3HHnHVh0/6Mou0SortweYwAnNFSixn/egGlEItSWPISZ2oaYoaUDNX0DaM1Z&#10;AC3DhQRrARbe/zjef+fPCHXegxR/a2SFO6MiwRv1qSqoWjIiCVYsDmbH41C2dK3n4nBRHurTElAZ&#10;G4Sy2BDU5uahOb8ULcXVONl6AmcPHsGZ+nqcLivBmaJ0nCtNRmd5KrrKU9BbkYjeyiQMVqV+X1PR&#10;sa4QLOUkr3KiVwWWaviRCq6rAhxhulVXFBGoUXe7WBmLYUY/mduivywavXSrnrIodJeE4UJRCE7n&#10;+ONQkgdKAy2R7bYPqc57kWC7BSlUlu1GNAeaKt3oZ1lHnVNgUkEmUJ1WLg+hW4VboNZ/L8o8dyjz&#10;tL/3q/uwaoGu0r2+ZqkhDPW0YGCgo6yDfMcdU2B874MoHBpA2ZVbV7qfuBoHKnlifFv7d1TjP67D&#10;JD4bdxquwHR1uVxeF7NmG0GNcMm8E9N1DLD8wSewbcMHiPI0Q3KgPfIZ/aoFqpQANKWHEqxINKdF&#10;oSklAvVJYahLjUd5QjQSfDwR6mSP8IAw5BVWo6ykDhXFzciPSUOMmwuCLfYg1pqNL8gFDbHeOJIe&#10;jDN5bNzFUegqiVVmTZL5KORKX+moEKiuyDAkQqWMnKhJUIC6JiPRCZdsBaRrdLaxbnY5Z3WRQMnV&#10;wTKHxQDVXRKBc9mBOJXph5M5gTiS4YfjWQE4nheC1vQAVMU4Id5hK2y/ehuW61+H46Y/I9jkM3hv&#10;+TOCdryPYsfNOBljg9OES0A6Q8BEcvtknB2OSAQMMkW5105k222A+fu/xJMPLFYW8L5nuSGMGQP1&#10;dOlWhrrK0LBFDzyGokvDKL1tev8mcE0lqv/7NTjlFmCKljGjnxo0jRZQ85RrqKZr6kB32Vo8/avf&#10;wWbvF4j3tUFqiDOKGP2qEv3oVMFoTAtBY2oYFcEaKwzF0QFI9nZBuIsj3K0PwN83FL5efggKiUeQ&#10;Xxg8bWzha2ahaPd7b2HDa0/Ddv2fELj7Y0Tu+xgVPnvRGscGyobemReK/hI6SmmMMjfFxUqCIs4j&#10;UU4inVyIWB1LCVij4/wU10pUnpfL6kdYXw3w73uKI9HJqNeeT3ASXNAc7YDyAEsk2m9DnM1WpLnv&#10;h4/Jl3DY8jG8934Gf7Mv4Gv6OYKsNsB953sw+/B3sPzkTzD94HcI3/UBGn3342SUNY7F2eJEgj1O&#10;yeh1bgWqY1F2aA21RJX3HuQTwIAtr+Plx1dgmbEO1i6djcV0rDmGOjCeq899PhPzH3gC+SODo071&#10;r7/RxNO/QDWx4l/Nd5cRVt+IqVpGmDpzljKNs7r+HMhkmLMI15wHnsJv//AOAhz2I8HPDunhbiiO&#10;81F6/mpZUzWkMNolBaMuORylMWEIcXKCs8UBHNizD072bnD3CobFLhPs2bINlqZWsNljgs1vvoJt&#10;b/8WZl98hD3v/R5bf/c0LN57kU7wFhvgH5Hnth1VvqZoDrbChUwfdLPO6csPxyCda1gmdWE9dFEm&#10;eFHOO8mVvDEELZYuJfUStxL16EwDxeHokLnX6Urn6UKyqEF1iDVK/M2R520Cn50fw2Pb+wgz2wBr&#10;gu1n8SU89nwKf5PPEemwHSm+Zkhw3YF4p63w3Pk+rL54A1vffglbX38RAVvfQ633PrqTE47G2uE4&#10;XUvgOiFQyQII4dao8zdBkbMsePAB3n7+PsY/OtUyI6xYaICVS2ZjyXwDTJsxE/e/+SldauSWxQsm&#10;via0U5VdH0J2x3nozluJO9W0oGm8BDN1DaGmowethSsx//EXsGnbDkR62CApwBHZUV6Eyg/VSQF0&#10;piDUJYWgJikI1ckRSAkIgKOFBQHaip2ffw6z/Sbw8PSBtbkVdnz1BTZ+8D42vvEKdn/wBiw3/BkW&#10;n70Ok/dfg9XHr8Jt81vwoyOE76dj7Xob2bYbkGX5KVoCzXEuxQMdmf7oyw1Df36YMlHmYFEEhug8&#10;w4xyMkOS6DIBk5mSlBmTSsLRnc+Il+qJk8lUui8OxbujwHUPkmw2I4xxbu+6VxCw71PE2GxEnOMW&#10;ZPiYKDA5b3sPNl+9A7et65DovBm5PnuQ5rwVvrs/gMvWd2D+0W+xj3/r8uWbaA6yxPFYRxVU0q3O&#10;7dEYexyKtGUENEeprIFlswHbX38ay+bqYtWi2VhFoNaumIMlC/RZU92B35nZo/ovX6NEOWCP/ztN&#10;JE34+Fd8uQ+V1y5j6c9+jml686DO+DdLzwias+dDYwEjy6NPw8pkL+J8HZEa7IbcaE+Uxn8PVXVi&#10;EKEKRVFMOGx27cTn7/0ZX73/Jiy2bYaruTkiQ0IQFRkPP3c3mK9/B7veegEbf/sEDnz6W/ju+wgB&#10;+1mr7FiHMNP1iDJfjyw2+tQDXxCqr5Bvtwl1nntwKMwKZxLc0Z0ZTLBknvQQOlcoBgpVk2WOFMuo&#10;CFGoMpffcGEQBnL90JHFWokgHY5zQ2uMC8rofhl2WxSoAvd8jFC+Z5rLdmSz4ae77UC6bD12EyDe&#10;dqZbRtmy3jNFFm+n8u8E+KC9H8KbruW35yNEmn6GbPtNaOPnOxprzyhIqBhdj8Y44DD/tjnEEpVe&#10;+1DoshnWn7yE5aypFhOs1YuNsGwBa9XFhkpN9ba1A1rxV+WC0fF+o4mnCR7/5CBR/9ev8ejv3sMd&#10;arqYoalPl5LzVHMxTXcOfvbEE/Cws0J8gAtSQ92RH+NDqAJQmRQ4qiCUJ4XDy9oS+zZ9hb1fvg9X&#10;i90ItLdBYqA/ctNzkOTrhkw/F1TEeCHXfTvSbD5GvOk6wvMxilh3lAeYoIqNt5ZH9go2wjzCVOa6&#10;C1Uee1Dvsw8H2ThPxEg3ti+6swLRwzjXw0jYnx+MwcIQyPRiymxIMoefzN+X7Y2eDA+cSXTCsVgn&#10;tITZoy7oAEq896PUxxTZhCbPfTcKvfj/IxjTZFE5WU4n3hHtOb44l++L9lwfHE51Y1y0QpnffhSz&#10;hkqmo0WZfAJ/OlYQFW+2HpXee9HE1xyJc8IROpaAJVAdiWZdFXYANbJEqudOuvCb+NnKuZijp4XF&#10;xvqYy5pqIcG64847sc7FG03//Hb0gD3xJQxNaKjkyNGCv+A9Wx9MuVMdanqy9hRrKi09TCNYz7/8&#10;MoLd7JAQ6In0CC8UxvqjPCEIFYSpIjmQ22BkhfkgyMkOPjaWcN+/FQFWuxHt7oS0IB+UxMfSzaLQ&#10;lhqME6xpzrLRdpWG40KhLNLmhdOZHjiR6oqTqe44nuCsLMTWHGCGBj8TNAVYoCXIAsdZo5xgg21P&#10;YgxMI1iZAcpqHrLwwCDBUubsK5QRETKvBGOijIBId1e6vCWKtYTaoiHQEvX8XzX+pmgKJQSxDjiR&#10;JAvAWeMo4TtDCM9leeNchhc/lw/ve+N0mgdOp3uiOYJw+O9HicdO5NhvRAmBzHfahlyHzagPMMUR&#10;An880Q1H451xlE51jJ/1CN/3IEFtDj2Aap+9SLT8CM/9bJEy4abxbG0slNHr840wfeYMfOzup5wv&#10;vF2gEv0IKnlwPEv7d1UvWv55DXuT8jFFcwnUdOeyppqLGVqzMVXHEH/4w+8Q4+dBqNyRGeWDIrqU&#10;QFWZHIzKlGCUJ4Ygm1ClBfkhyMYMQeZbkezpiKrEaLTkZaKtMAdHi/NwMj8BF0ri0CkLDVTFY6CG&#10;qo9Hd3kELuQF4Fy2L86yAZ9McuXRno2SR/qDPNIfDrNWQcWj//kUL7qVD7oy/AmVrOQRjIECFVQi&#10;ZdxenkzW4qM4VXsiG3i0DQ4RioMRNgT2gPJ/jxGo4wl8TkZBJLvwfb1wLscf5/MC0cH/11UUhm7G&#10;yu6CIJzLlHWt3JTevTaZV51RT6Bp42erEqcLtkCrjFCPdlSkACadF3SswwSrjWA1BJsjz/kr/O6Z&#10;tdDRmomFc3SxjNHPyNAAatq62B6TQKeSqcrG+30mnoShCe5Uvaj7ZgQ+B09h2tIncZe6LqGagxna&#10;hriLYH3wwTrEBfsiPsQbOTH+hCoQZXSncqoiKQQlcYHIiwxAVogPYh0tkOnjgMpIPzSmxuJwYTZO&#10;VxfjXG0RLlRlo6syGd1VceitjEN/TQKGGpLRX5uAnooIdJewMRf640KON86m0iGS3HCSjVdgki7q&#10;k4xX7UmeOE+opNOiJ0dW8QhhXSULDhAqSlxqMNdbGZvXneqCMzG2OBVnyzpHeuRsFaDEQaSxS1Q7&#10;nuyGM5mBOKecGwtXlu3pLY3BQKmsJBKBgeJQRky6Ih21I80dZ5W1rPh3cVI/2eGE0vNHx4vnljoS&#10;w3oq1pl1nAu3BIx1lqzU2BhigWL3LfjwlYehTajms66aP8+AW9XypdYlZWj469Vxf5uJKGFogkPV&#10;g7LLfci/dgNGz7+DKdM1MF1xKn1M1dLFFxu+RHJkCJLC/JBLgIoTAlGaKNEvhApFMR/LCnRFpq8T&#10;8oM9URntjwY6WXNqNA7lxON0STqBykVnTTaBSkWPQFUVQ6hiMVgbh6G6WPRXRqCvPAQ9JYHoZj1z&#10;IdMT7SnurIkYC6Xx06lOM1qdTWCkS/Xm83SqXBVU0lEhiw0IVMrssrlyda5cluGijB6X0Q9y7uho&#10;lLXiVgcjrQmVOJUHjtPxTudG4FyRrIUVzfePRn+pzNceg+GySAyXhimRsl9xPk90scaSYUnKpR4J&#10;BFXgDLPBUdZkirPy/8uawsfiZH1hqbEcbkJV47cLm15/Cno66phrpA1DRsC5dKz5q9cg/cJ5VFy/&#10;fdarGsep5Il/tbR/Z8l3qv/Hd3jys/2ESgczZs/HXRq6uGv2bGzbsRNZcTHIiA5GXnwQSghVRaLE&#10;PjoVo19ZQgiKo3xREOyO4nBPVPF2Pd2sJSUER7JicaogGe2lGThfkozzxbE4X8S4R1foLg9HfzUd&#10;oYYNuSIUvQSqp8APXWzAndmMY4xciluxcQpUp7hVoEohVBl+KqgKQxU3GSoNUaAaEaeSS94z3NDJ&#10;uCazyipOFX0Ahxj9WkNt0MqarTXGGYeSvHEsIwwnciJxpkAWmYtFZ2Ek+mSpHjpVfwldsCgAg3l+&#10;GKBT9bJGk8GzFwjVWVkNRLrQBc5olZMejbRVIJMaTtzq2C1QNbGuqg/cj51v/xx62rMwf442jOlS&#10;cgmIMaFKOndWmdZA1ejG/40mmiY8VPJjtuBr/NbcF1Nmr8YMfWNMnaUFjfmLYWljQ4eKR058GAoJ&#10;VWmCP6OfgBWAslgflMp5q3AvFIW6oSjMBeURrqiO9iBY3gQrAIfSQ3E0Nx7H5MrgvCicYB10rigY&#10;vRWRBCoKfTUR6CplTZXribMZLmhndDuTzuiW6sz6Sop+Rig6wDE24NOJjGCE6nwGI5mMtpBzVYxp&#10;wwJVaTBG6CrDBLJXJr5MsMeZWAIVRaBYB7WwrmkIskCDdFpEuaIp3hcHWRcez4rAmaIYnCuLQzdd&#10;qq+MNV95NLoY+y5kuDNuOqNDBs8Spo4kJ5yjzkgtFm+nwH6MDnWcMVMBjK4q9dZxAiVbqd0Upwq1&#10;Ql2ACXa9o4Jq6Xx9GBvPhq6uLubc+xDCTp9B9ddjl32M9/tMLN0WNZWo4S+XsD+/CVoPv4q71DQx&#10;Xc8I+qvugZO9E7Jjo5HNmFcYT5AIU4V0pSf4oiLOC6WRhCnEFQVBToqKgu1RGuqAinAn1Md54mBG&#10;MI4RpoPpjIRsbFWhe1AdtBMNEfvQGmuOQwlmjGOmPLqb4XQqG2cyj/RJjFYJBIIR6/BorJLtiTgX&#10;QuWjjJDoLpBF3WQdKrngUC6PD1WgGqJT9aa74nwiI6MskB1uiaYAU9T67EeltwnK/axQGeqEmigP&#10;FPnbIdF6M5JttqHY1xyNEuMS6ZCZdMNcX3TneOJCuhvak51wItYGpwjI6ThxPwJEkMShVFDZMKby&#10;cdZVJ1lniaTOErAOKvHPUumsMPngl9DVmoUl8w0xd64+odLCklf+hJTBQVRcHRuiNP7vM5F0W8Q/&#10;+aLF/F41//g7HnlnI6bcpYap2rOx4IGH4O3thbTIYOTEBKBIiX6BygnfqgQfVMZ6oCyKUAU7oCDA&#10;Fjm+Vsj2sUC2TLAZzsf89iDK4gM4ff5rbP/dw/jwuVV446mlePPnK/HBK/djw+8egulHz8N/1x8Q&#10;su13iN39OlpC9rBBSv1jgTaqNcwCLaGWvG+NowniYKy5cqV3jtGRzjKiLJUzOpkLI6DEvx461Tk6&#10;yUm6VFuwKeq896DEbSfyXHci12M/CvxtEGK6HvveeA4HPn8b7mY7YL7hbWx960V89cfn8OdfPKAM&#10;RXJY/0eE7nkf+S5bWZMRKMIiEB1mhDwcLosV8DNFEShGzNN0RhmpfpYAKuMAGRGPE6zDMXZoIFRN&#10;1IH1v4GBHuPffANCZYAZOnp40ysUld9eVfb/+L/NxNNtAlUPf9Qe1P3tG9z9/j5MUdfDVP7g9zz7&#10;c4QHByI1PAC5sYEoIUzVyYGooWqT/ZR506ujXFAaYoc8OkCq+34ku5si0W0H3Lb+Fh++sAa/WDsb&#10;T6zSxxOrDTFPVx1zNGZh1gw1LFg4Fxs2f4rl8+bgoWVzsIVFvNVHv4T1n3+OAodPcTiK7uK/m5Ft&#10;L5qCTdAcxkacQBdJ80dnfiR6S+MwUCmXhchVvdFQpm0uCsRAtid65JIMNvQTEZZoDtiPco9dyHXY&#10;gjSbTUhz2g2PbetY3zwHy6/exlfv/BGPrFmBxYazoaU2C4899gDe//htLNDTweo5BvjZYiM8umg2&#10;Pn7+YUTsep+AW+FItBOag6yULn9xLLn8Y+z6KtmeSyH8SS48OLC2ooNJ/GsMtoTHljcx11AdS5cY&#10;YsE8A6ivvh/+R0+i7tuLtyxSMPElQN0W8U8OFk1/v4YPg7MwRWsB7tLRwcPPv4CY0CAFqrw4GTkR&#10;rAAlFyfKZR8Nyf5oiPdAJY/cuT5mSHTagUCz97D1D/fg5fv08YDxTDy1TB8fvvIIneBNPLp6CZbq&#10;qmGhzizcNWUKFs9dgOV6mnj3xUcR6/QlzBmP9rz+NHa89ijyHD9DQ8Au1PrtZIM0UYr9I/GuOJnO&#10;WqcwWrneakCZx4JQVcUSqnCMFAVgIMsDXWzkZ2SiyzBzRr/9qvF3tpuQbrcVAdvfx1evPI51P78f&#10;bz57H75661e4d/48GM2cDs3psiD2DNy9dBWM1WbgqVVLEWD6Fda/8gzW6mpiubYaNhCuLJuNhJ3u&#10;KcOnElVAdWW43VQHI+O5FFfWgCqoWrh/GkOsELz3A8ydrYkVy+ZhzlxdrPnwK+RcvoRyRr+J2q7G&#10;0zhQyRPjE/jvLPmSFdcGkDU8grkvrMMUOtWv3nwL6dHhhMof+XHBqEwOVS73aEoPQWtGCNoyuU3x&#10;RXOiO+uT/YggUPbrn8eON5/Frg9eg8u2dxFu8h4S7L5CmusOHPjyfawxmIZ7Zt+J+401cc+cGfjF&#10;PXOQHrgLwyfkymFPpLp8gb1/eAbmf3oWzcG7UC9uFWKGZtY7R1O8cTIjAOcLo9BXKZNtpuJidTyU&#10;Rd1kMTeZuEXOUSUTqhjV7LGtjH/lHjICYjuyHbfD+dPfYstvnsSm3zwBr90fIp8uu+/TN7BY4w4F&#10;mgVa07F41lTMn3kXvCw24WxeKEocd8L7w9cI+9PY/frzcP/oNyh13ML/b63UW7IAd4/MXssarDeb&#10;UPO+gCZx8Djrr7ZIO8WtUm2/wN0r5mPJ4jnQXLYC29MKlAPZ9w1u/N9mouk2iH/8PsP8onIp940h&#10;1H53Hc98aYEpmvp46+OPkRMbjTRCVZgQgpqUcDRkRKI1KwKHciJxND8GxwqicCQnFE2JnigMsEIm&#10;65Wi2BCUpSagOiMZjTlZqGbDrQ0yRUuSL7wJ2levPIitv38MFh+9iDT3TThV6Elw9qDC4yvU+W5F&#10;yv4/w/XDl1HmsRltUTJiwQrN0fY4ynrqRFYwLhTHoq86VZl48/LY5fQSAWX5G5k6LNEB7XKtk0zJ&#10;TLeq9d2HSh8ZTLsRGYQr4cBmRJlvQKLddqUerOWBYtu7L+PFe5bg9afuwUe/egw26/+AQ8kuaPDd&#10;jxqPnSh334kGf3O0so6q9d2Lep89OBJuxcjnoiwOp8y3nu+NPt4WwCQKttOpZIDtoSh7NBLAfI/t&#10;ePy+ZUr0+72TJ4r/9jXKrvaPNrLbEiqVZYm+P7JMBKmAKhgZQH51K3KSSvD6u19g+rylWL9xI2Nf&#10;DDIjg1hPhaIulUDlyMxJ8ThZmoQzFalor0zF+dosnKsvxPGKbBwuTsOh4kwcKsrEkZI8HK+sJICJ&#10;qJdzNdKlTbikcD8cz5onyQ6nku3RGmqCtuD9aAncq0S+g+H7cTBiP5pD9uMwY9zBWL6G9ckRRr9T&#10;OWHoKIlFb026AtUlWdxNrqOS+fwK/QmVK3oT7XGBTnUiwgrHCVezdKeHWqPCzwxVoY6MrL5oSgpE&#10;Y7w/qiPcUR/titYEVz5njfoYR7SluuFEhgc/l3SQWOJkkowTdFBGUcjcfifibBj77HAhxQG9Wa4Y&#10;KvDBsEy2ya0yokMWiksnVITyFD/34Sg7NMnqkiEWeO7hFViybAGck9PQMsj2RBVcH7kFqh//PhNP&#10;YxwRKtXRZMIdUeT7XBpCQWYhcgJDUJKcDpO91tBecS927NmF/IQYZEUFoyyRLpUejUN5cThZnEKY&#10;MnGhJgtd9XnobirGheZyZSLNE+UZOF6WiaMFCThRlIhTJRk4WZaDk/lRjG6+OJowOoiVUB1lwz9J&#10;VzkmPWWyPA0fOx5vh6NxtrxNZ2LDPS7nqhJcGP38cDQjCGfyItBZGo/+OtX6VQLVJYl/5eG4RKiG&#10;M93QRwA6+L9PR1rjVLQN38eWjmeDtjg3NEY6oSbQWqUgG9QG29JF7NHAeNlEN2yKsUNbvCOOp7jh&#10;TIYXzhGQc3S/9lQ56euoTEV2LsURXXSogWx3ZY714SIfjBTLZJveqhEd/Bvp1pe66kyCM45G26El&#10;kjEwxgG/++UjeO7J+5Bntg7HAvbgJN+v5UgjCq+Prfox8XWLU01EqPhdrg+h6NBR5HhawvWj1+C2&#10;8SM427lh3kM/h7mlGQoSYpEVzTiXFIWmjFgczk/GmbIsulMeOusEqBL0EKiuxhJ0NRShszYf56qz&#10;cLosFafoaKcYDU9lBeJ0NoHI9EG7jAKnzrKhnmbdId3Pp+SEKmuT00p3tAPdizVRmjNOi1JZ8Gf4&#10;4zhjn0S/8/nR6C5PQX+tzLueokCl1FRjUDF69fPvuwjmOcJ7hpK5JE7QiY4woh5N8CRgznQORzSH&#10;E6JQafCOOBJHcAnvMRmGxM/VLid+s7xwgYB0ZlK8L7VSlwyB4mcXcAZzPTBMqC4y+l0q8sVIgTcG&#10;eb+fn0FGyV/gZ5eeQTkp3Epwj/MzvPmbZ/D+b59Cb4IpBnOc0Z9mie5YU9RdOIG8q2NDlSa2FI4u&#10;/QCqiRT/+AVvXEZ+Xi7SLf4Mt3efws4XH8CGt97AsidfwIEDFnSqaOQQqvLkaDRlJtCBGPkqcuhS&#10;BKqxCL1NZehtLEUfweptlbn8itBdn4vO6kycLyOABeE4m+WH9nRPnGWsOiOjwukCZ1N45JdiXmoP&#10;kZxkVW67KM4gjfmcjK7I8sWpzFAczwzEyZxwnCuMIVRJGKiV+JeCi7XiVFG4XBamxL8RaewpTuhJ&#10;sFPAOh9rg/Ns2GcJy8kUd0Y5T9Y57oyVrjgc7YLDMS44EuuiNPjTdJZz0skgIGV7oluWJhXnkUgn&#10;t0c1MFpDCVBDBGiIrjSUzffNclPuywIG4lQd/J7tSa6EyknprDiZ5I73fvsLHPjs97hW6I1DYZZI&#10;27EOx93X40RJPA9wV8b5jSaelPingmoC1lQXu1F87QqyYoOQsPNlBG94FY7v/hLrnn0ASx56Bg72&#10;tsgjVNmRhCopDs0ZSQpUZ8tzVHP11Zegu0GAqsCgLNzWWoKBZtWCA1LzyKj0TtY/HXkh6MgJxIXs&#10;AJzP9MUFxsDzGZ7ceig6J9c+EarzhEjun8/kc3n+OM/Xn8sNo9OF4mR2GE7nRuFcUSy6FKhkDatU&#10;XJSFtBWoQulUAQpUQ4xq4lZSW3VTMg6wi8B2EGoB+nQiayZCdJQwHaNDyUnaU0luyufozvZCj0CU&#10;74s+WfOXDjSkzKUuCxWo5laXBQtk3aoRxr2RXE8Mso4b4HsO0Fmlo6RP6jp5Pzl4yHvxPVoJ1Qne&#10;3rTuNVis/yNOxdgjdd96RH3ye5Tv/iOOpnrxt7g8/u80wXQLVBOv96/gIp3q6lXkRvkhde+vEb35&#10;D/D5+FdY/9qLuO+ZF+Dh6sx6KgJZEWGsqWLQmBqHI7kpOF2ahXOVdKq6ErpUGfpbqzEoC2G3FGOw&#10;SbWCR391CnqqEtFTyrhWxDooPxidOUF0gAA6gY8yoUuHApjMBisSuOhQGTKg1g/ncwPQUZKIC8Xx&#10;OJsXiVME6qwMfOX9nspUApWF4QbWVLLom8S/Uagu0mGG6RIDdCsBqz/ZgaJz0RV7CWxnmox0F8f0&#10;xMkEN7qWC7eMfMmMe3TTbrpQX4EP+gnTYDEBKuH/LA28qculQbhUEqhSsR8uMvINEyyBaZAuO0i4&#10;etNd0EPX6xBXFqeKd8WhaNaGBHffZ3+C1Rd/RKufCRq9LVBtvw11TAnHuA9KCFXBOL/TRNNY4puY&#10;TsUvKD9kUXwocsx/i7gtv0Pwl3/Cvo/fxC9f+z1cHO2QHhGOjPBwlMQTqvR4HMpKwsnCdJwrz0VX&#10;DeNfvazeQZdqqcRQcyGhUi2JM1Cbhv7KeNUA1dIo9BSEoJuO1ZUbRPkrcHVkEbBMf3Rk+OFCurgX&#10;IWNU7Mzn60oT0VGRinMlyThblIDT+bE4UxiH83y8uzpNWcF+pCEdl2R5UqWmkvhHp8rxxAgb+JB0&#10;JBAs0SCBGkhjHUQn7Gd866YTnqcztDOOiZPIJSbSU3eBr+khlH10pUGBqDwYF8tClNEalyvDcLUy&#10;XNG1yghc5ftdLiNgdK6LdLUROtwQo+MA36uP0baXUJ0nUKflost4N0ZNZxwlyE7b1iHNbgM65bIU&#10;1nSHvPbhuOuXOJMfyAPc2ILaE1tjHE3Ymqr4OqHKSEa+9RuI3/4aQulWzl/8Dm+9+w4cbK2RGh6G&#10;zIhIFMfFoC4lBodYV53IT0E73aqjMh89dKv+xnJl3V5ZCHtQWWCAjb5WFm1LwGBFLAbLVBf99RWF&#10;KXD1FASjh4B15wUrl3B0Mhp2ZAcqwImr9VQko6c6g1BlEirGzWLWZgSrvTgBF1indVen0w1zcLEh&#10;Q7WItuJUozUVXUOgGgNLNMgoNsgGPyh1T563cjFjN92yM12uJKZDstZqT3Eh3BL/vJV51YfoSBcr&#10;gglTOC5XEaKaKFyvi8G1+hhcp27URBMuAlYajCtFdLMcRkHCOijwprqiRyBNdsUpOVcV706ncsbh&#10;JC9EW3+FQ5Em6JOIyvfuiLRBR8AW9PKzF18eui0WfhsHKnlifFv7d1Tx18zx5cUoc/kEyfteQ/jm&#10;l+C3+y1s3/QVHG2skRwWiqzISBTFRqMmKRJtaTE4lpPARp6K82UZ6KrKQV9dIfrr8zBYL2tMZVLS&#10;iZBMqBIxWB2PkUrVwNeh8gj0l4QTLgFMtir1Foaht5iPlUWjryoJ/bWZ6GsoJFQ5fI90nC1JwRmC&#10;dY5xsKOcsbKa79GQh0uESuZXv1pFqGRZHKl3CNVFOtIYVBIFlY6ETIImwDHayeqIcmGjwNNFGDqy&#10;PAm1l3K7r8APQ2XBGK4IpQNGEibCUx+L6w3xuNaYjK+bknCjORE3WhL5WByuC3B0tEv8u5EsLwyn&#10;Et40D8Y/WXDbhfUb67YEmdHJBQcTvZHnsQcn483pVLYY4Wt7wq3QH7qNsLujdKgPBcrCb+P/VhNF&#10;Y+Y0YaEqunERBa1tKHb6CFkHfovIbS8jxu4zmO7cBld7GySFBiIjKhyFsRGoTghHS0okjmbG4lR+&#10;IqNYKrrpJj3VeUpD76/JxGBthrISoix+rSwuQLe6WCPL3sgYPdX0y8PlMXQwkVxlG0fFKoNj+6uT&#10;MUAoZRG4voYSdFbmEqpMOpXKrc6XJqGTkbC3NgtDjeJU6bgii2jL2D9ZwE2cKs9L6awYJlQC1JgE&#10;tEusly6xTroksa6cNVhFOAGSCx2DGPkClO2gLABH+C/L4tu1cbhWF4/rjQSoOQnX2lJxvS0DNw5m&#10;4pu2dHzDx26IezEOXilmjZXni2FxK9ZmfQSmixFQqakSXHGQEbA53hNpTttwJtYc5+NscZHO2Om/&#10;DwNBW1iXuaJ8sBcFt8HKH7dANRFrKn65K/3I7+5TZmwtdH4T0TtfRbr7JjiZ7oKvuzNSIoIVqApi&#10;wlAZF4qmpFAcTovEiZwYtBfGo7MkCT3lqeipZA3FWmdQolmNalV5ZW2p2kRcolSLW6uWEFXgooMN&#10;cysLEAzzdUM1sgo9oZTF3xgl+xuK0EEXPDcKVTvdSrrou+R96hgxGf8ujUJ1pTKGTjXa+ydd3QpU&#10;7hhmFBti9BOoLvGxS4x+V0oCCSHrI8a5q7UEh050pToKF2XsYGWUso6VLGagWl2EINWnEKp0QiUw&#10;ZeDrw9n45kguvj5CsA6l4ms62A3+/fUS1l75KrcaGoOK8e8s6zWB6hChaoxxR74roYo0RWeyA67w&#10;8/QE7EO/70YMZjqibLh/1KnG/60mihSOfnieSp4Yn8B/VxV/fRU5+Tko99mBBLM/IcNnJzytdiDA&#10;ywVpUWGEKgz50WGoiA1GQ0IgDiWH4HhmOE7nReF8UTy66CA9ymodqeivTMUAHUein7KkKBvm5TpV&#10;Ax2TsnCAAps8n4IRNtyRhjQqC4OyXGlrObrqCnCOLiiX4qugSsUFvkd3VTrdLEdZzvQSY6YClcS/&#10;kjBczlfFv2HGueF06VpXuZVEQXGqi/nerIGCCEGEqjZqIhCNVL04UgKdiTDJnOz8XMrKIvxcVwnu&#10;9cZMxr0sfH2IQB3OxbdH86gsfHs4Fd80MQoSqmvFApU/LkoEFKjSVFC1J7nhmPT+sa6qj6IbeW6j&#10;S5miO5VQyQDcgF24FLgBXcU8cF0b66gY/3eaKFI4mvBQXR9E3umzKPS1QbrDB0j3NUOsuykiAzxV&#10;ThURirzIEJREBaA2NgCtiUE4lhaKUwSrPT8ancWJ6CZYveWJ6KtgjKP7DFaroBKnulI/2kip66L6&#10;0eVw6lIIXCouKlCxTmrMJVQFGGgqQVdtEc6V5+CMrM5IoM4xanZUZqK7OgsDdCqBSuLfZfn/skpi&#10;CWsgadTZ3oxVrJ3S6VRK9HP5HipxqtJA1kHhuNEQixsE4uumBEU3Ghjx+LmuizPJ5xsF6lpjBqGi&#10;mjMZ/bLpVDl0KlEuAUvH14TyOh3uakkQofIddSp3QuVGqFRd6sfiXXCYTlUf5YIKt60YynJEb4Yz&#10;hpLtMBCwHdeituLwkSrk3RCoxv+NJpaEowkc/1TqRuGNK8jNSEOW8xZk+VkjL8wTidEhSCFM6WHB&#10;yAkPQnGEP6pj/NAU74fDyQE4kR6C9uwIdBbEoKsoDj2liegtS6BbJdKtEjBEsC7yqH+ZACmOIsvg&#10;KI02Fdca2Gi5vVqfRjjoUrLIG0HpbyhAT2MxAcrF2dIsnJaF4krTlE6Rzsos9NZIlz2dijWV4lQC&#10;lSw7qsQvOhVdaiSD8U+gUuIf3YpSoMrxYu3jT6hC8TWd6hsC8U0zwaK+aUqma/GzNbBu4ueRz3W9&#10;iSBRNwjV17JtJVRtWfjmoLgWty38m1rWVKzNpKa6nOurAD2Y7oY+1lOdyiQxcoLZGW1xrqiLdkED&#10;08C1Yk9cLPZFd7QZLkbs5N/YoHKgE/m3yQIFYxxNcKjoVjeGkXvsJLI9HZDpY4OSxBikJsUhkTCl&#10;hgQiKzQAheG+qIj0QkOMF9oSfHEsNQhnM0LRkRuFzvwYupWc7I1nDEzAQFUSBgnUCGuly+JIBOqK&#10;gCSNlg32Grdy+yob8EXCJUuRDrGm6m/IQ7escF+Rp0B1piSTdVU2OiqyGP2yWU/lEb48XCRUV+oz&#10;WBsRVllydBSqi9mMX4RqINUVgylulCtj4Ghdle2JKwW+uF4ezMgXhW8bY/GtOJVA1ZzCLZ2J8Ig7&#10;qRxKoh+BGpXcvsHa6ptWuZ+kxEYl+pXRJVnPXaJLjTB2Sre6QCWTxZxOkAsVCZU4Vawb2hj3vqnh&#10;a0v90BW2F1fjd6CdTp5/fcylxvt9JpZUiW+Cxz/li17qRcHQELLCQ5DqbobKzExkZ6QjiVAlE6qM&#10;YD/khXihNMwdtVHuaInzwRG61Zn0MJyjW12QGFgkJ3rpUjUZdKpU1lUCFZ2KddMVxrwrhOkqtwLV&#10;DXErgiawySqJQ3ydLEvay3jXXZ1PZ8ohVNk4y62caJZzVr3VeaynijDcWkaocvn/MgkVYZWldFhT&#10;XcqXERVS07hjkNGrP8kZA9zKyd8RgYpuJVBdK5e6Khzf1Efjm4YEupQojRJY6EhNWXQnbhn/xoBS&#10;oKIzKvVWdbQC1PXaWFynS12T6Cdd6soJYBXQvTL7El3qFF1K5gA8KCPkYxgHw/fjr/WhGMxyRnf4&#10;HlxN2oOm9lbkXbuIonF/m4mp28CpRD3IvzqC7PQMZHrZor4gF1nZGUikQyUHBSAl0BfZwV4oDnFH&#10;TYQbmuK8cDjRH6fTgnFeiYCx6CxJQA/jX19FMuuqFIKVopwEvihORbCkfhK4rikiaBINaxgRGRUH&#10;qxLocIyPtXnoYC3VXkyHIlTnCNV53u+qIlCNZRhsLsNwczEuNuXS5bLYyPl/ZC1fWUKnMJARz1c5&#10;VzSQ4kKgnNGX4IjueHv0JTphhA5yOc8HV1lXXStnBKyJJFgxjIIClXQ6iCTujUa+m6KDKRdEpmCw&#10;NBJ9+YGEOATX6VJX+H8uF9F58lhPKd3p7uinS/UQaJnM84RMYa3EP2c0M/71xpoTqhAMpLGuCtvF&#10;A4AtKoZ6UKCsojje7zLxpJiTqqNiokNFp7p+ETklJcgLdkVlegIyc/MQHxyABF9vJBOqjEAPFAa7&#10;oyrcjRHQA4fifXEiJRBnM0NxIS8SXcWMgCVSVyWhn4AMVEkvIN2KDV/cSAGrVtbuFcnwokRlJfkh&#10;xjdZf7e7LB7nihLRzjrqfGk6lcHbGXStLPTVlWCgpQJDTcW4TF1k/XWFznGtlhFSVlcsi8QliYAF&#10;gWyonsqohr4kJwUmcav+RGf0EjDpar9eEoDrpUH4uioMX9dGsi6KI1xJdK1kBaIbDbcAxdviWNd5&#10;ILjMz9qXG4ALSW64UhikqqVK5T39VCMqxKUIbm8y6ym+n1x7JZfTH45xQmusI5qj+BnizPGX2gAM&#10;pTuiL2Q7OlmHFV8ZuS1GUozpFqhG7yhffnxL+7fX9RHklFci088R+aFeSM/MQlxYEOJ8vZAU4IN0&#10;f3fkBbqiPIz1QbQHj76+OEKoTqUHoT0rBB15EegojmJdFYcBOpY4zwDrq6HKBAyzxpJ1e2+KDVRW&#10;Qxwqibo5qqI9JxRn8mJxoUyASqdLqYC6UJ6Nnho6VV0+a6pcDNfnYLgunc4hQNH1COrVqijWKVLb&#10;BGGYbjXABi5j8aTTYChNOi3clS72frqH1FbiVtfLAvF1ZQhu1EThRl08vqZ7SifKDTqTApeidIqP&#10;ESqJfpcro3FVIl91JMEMw5ViRj+6lHSlD2V6KDBLr98FwnwqfnRZnRhHtAhUjH/DKVb4tpKvTbbF&#10;UMg2nOOBoFC60idyu/oXCVS9t4dTCVRZpdXI9HZCto890lJTEM8aK45OleRPqAI8kEOoykJclbpK&#10;IuChJF8cT/VnbSWXdoSiIz8MXQUR6Gd91Ufn6qcGS2MxTBcaLo/HiKiM7kSg+osj0Jsfqoz/a0/3&#10;xpEkH5wpSqE7EarKHPQ01uAC66j24lR0EDLVieZkxktGS8I6XJnIRh5PQGNwsYJOVRqMS0V0qlw/&#10;9BOqwSyPm+PxRAKVAhZj4ZVcb1V9JXBVhCpR7nptokqjPYAquGSbRuCkBkwidPHKawWsKyXBuFzg&#10;j0u5PhgmUIMEty/FTen1ax9dVPtotD0ORzugiWqNc8W1Ald8W8GomGyHiyFbcbIkAvk3rowu+HZ7&#10;aIyj2wSqYWRV1CGXkS/HzwlpSQlIiAxBvJ8XEv29kRbgSajcUBLsgmrWVRIB2+K9cJQwnCJY7WmB&#10;OJ8hg2NlNHoYevIj0FcQif7CKAwURWNQACuhO9HNBgrCGKWC0ZXpp6w71RJijdbEABzLicGRzHAc&#10;y47Cqfw4nGKtdoI120nqFHU+LwpdhZHoLopELyVLlQ4XhmCkKBhDbNyDWd7oS/eg6Ew5Xso00BLJ&#10;VL2B0hPohq5YO6WrXQWWH64WB+JGeRjdJ4ZQxTEOCjzJuEF9Q/e6Ua/S9XoCVx3N2BfBuKnq8bvI&#10;91SdmxKXckMPo59MD32GUB2PtVcWLmiLtEcD1Rrvim/KvRVdSrXDpahtOFYWq0A17u8xQXULVBM9&#10;/rGmujGE3IYWlEZHKzEvLSkOSdEhSAhg/Av0QSqhyg5wRWGQCypD3VAX5YYWgnWEYB0nWKeTfXA2&#10;1Q/n0vxxITMIHVQXI103AevNDydgAhmVF4LenAB00p3aE11xJNIGFT6WqI/xRnO8DxoYLZtiPXAw&#10;xQfH0v2V0d0yv8ShOHccS/TE6RRf1Xtk+BNKf/RkeqOXTtFNUKQbW6JXO11Crr6VS9sHGAP7+LjU&#10;VNJ50RVjz9tOuCxDlzLdcVUci2BdqwjDdcbIGzUyykJcK0El3r9WL7cJnVz2URaigHglj7WUAKXU&#10;Uu4KUJ1J8v6OytTQxxj9DkbZoJVA1UfZoyWBcGc64UqGAy6mWeNSzDYcbMzlfpdldMb7TSamVBzd&#10;JjVVPp2quPUwKhKTUJkYj+y0VCTEhCI+0JNQeSMl0AuZAW7ID3JGeagLaiNc0RztycbuSbA8cTzB&#10;EycTvXAqyRtnxxp+OuERuLKC0Z1NZQWiN8sP3Rk+OEeHOh7thIYAM5T6uKLE3xGVIY68bY4iz/0o&#10;9DZBVbAlasNsUR5ohRI+VuUn00Db4VCETMHMuiVOlstxUJbMOU2QjssCbKHmOBlpqcxU28eaSnri&#10;eghaTyK3vH0+2hYdEbY3u9kv07GuFfrjsowLpAtdr4zBtao41moJVCwdirfFxfjcVXGoWzsnlB4/&#10;RkrGvp4kudzDGWeV6Ce1FKGKsENjuC1qCdahZHd0JB4g1BYYSLHBcOJ+NJ1qRv6122fSF5VuQjXB&#10;4x8Lx6L+PtTklqIxLw+teUXIS05GYmyYAlVyEKGiY2UGuiOXUJWEMAKGu6Ax0g1tdKvDdJEjsW44&#10;xu3xeA+cJGCnCVh7sjcupPmhg4B1pfuhK80HnWleOM8GdibOBYfZuBuC7FHi64k8T0fkupsi23EL&#10;Ive+j9cfXIkHlizA2y8+Ac8dHyLL3QSZjrtQ6LobVV6maPA3Q0uQGQ6FWuBgiEycaa7clgk0I3Z/&#10;iD1vvwzLP7+GfIsNOE5wT0ccwIVYNvhgC5wLO4DhNEKV46kMbL2S74MrRf64SmCulbNeYo12tZJR&#10;j84lA26vKBcmSm9fMC6yjhKgVCPSBSgX5fqpbkKlrIk1Gv1kUQWZnbY21JpQOeBosnSa2PJ1NuiJ&#10;lzkDnVA22H1bdaeLxjia8E5VcHUQpYdPoTGrAHXZ6ahJiEMRoUqIj0BCkMQ/cSpvZChQuSorfVSG&#10;qaBqiXLFwRg3HplFrpCJVU5QJwnXmQQPOpInzlMXUkQeitoT3XBaesaUWY3cUOHrgjR7SySYfoHY&#10;/e8gyuR9fPWLezB/6hRlBfcZd96Jd371LOJtdyLLZQdyHbaixGUnqt33oM7LBA0+on0I37YOT6xc&#10;rPyNaCa1+RcPosRyAw567sYRvuaQ+050MgJezvbGVYGJulrI2opQXZbhRiXBdKQwihARJNXtUGUB&#10;BLm6WMb4yUlmVeyT0ROMlHTATomdEv3omrJW1WFZmyrcGtVhNqiJsGfd6Y7vClxxNcdN6agYTrFG&#10;Q9dx5F0dGvc3mai6faC6NoTimoNozSlCZXISquLiURSbiMTEWMQHexEsT6QEeyM9yAO5gS4oFqgY&#10;AesYAVuiXBSoDse4syGxRiJYx6Jd2LBk0TbCE+eq1E7nktwpN0p6x1xwOt4FJxJ8cDCOdVSEP13K&#10;DdH7Pkfkjj8hy2ED8l02IWjDK9j0zHL8euUc3Kc3C28+cS98dn9CALcq86MXOO5AqcsubrcjyfQz&#10;+G14HZt/9Sh2vfQYnN76Jfw/+i0iNr6FPLP1qHPYhianbTjitRsjqW64kk2gGPuuFvsp8U+gkrGB&#10;SgwkWFdKQxVdKg5WgFJO8so1W4yLYyd6++hSMnqim9HyQpKTcm5KgSpOliaVSTQZ/aJsURPlgPZU&#10;F3yb64ob+R64luuG6wn7cKIxh7FbJnwZ/3eZiLoFqgke/74eRnZ5A8qCw1GVlInK+FRkB4YhMT4a&#10;CcE+lBeSuU0L9kROkAsKg51RFuKMmjBnNBOqNuoQpUz7JfMxRMkkki44HuOCk7HOrHlcWGsIXKw7&#10;pJiXyyJSfXAqLRzH06NxOCUGjbExyHJ1ReT2dYje9RZSLD5Epg0BsngPQZv/gAPrfoUvfv04Pnjh&#10;Ebhv+wBJNpuRbrMRWTabkEInKrDfrMzxJ5fM96Y6o4MN+ywjX6vHLtQxUjbT4Q7TrXoYza5k0qVy&#10;fHCNAF2Tk8GE5VpxgAKVDI6V809Klznj3mUZhlQUSIlLqYYjCVRjw5F6CJO41HlKJtw8lWCPo6NQ&#10;NUYy/hGsmmhHfm9HfJ1mjxt57vim0BM3UhlJqxNGoRrnN5mgUszpdhhRUXxtAJmnziDB3gX5QWEo&#10;iUpCmitjH6FKjAhEQogPofJFKqHKZE1VQKhKQ5wIlROaIpzREumEg1FOBMsZh3j7UIQjDnN7nICd&#10;iFFBpQLLRVk393yaTEMWhfOF8ThXmIrT+ek4kZuB1pRklAX5I9VmO2L3vIekfX9Gmsk6JO19C6Fb&#10;fgu3T36J7b95CBtfegSeX76NWJNPkWr+BarcduN4uBVd0AGddASlJ1DqmwgrnAwxw6lgM7SHWaCH&#10;jf1imrviUtcJyI3SIFwvC8INAiUjLQSsq4TnsuJasmUcJHAXZWyfSKml5MSyaoxfv7wXoZIeP1ll&#10;UaA6QbBvQhVhg/ooO9TH8nWx1gTJHt8WeuFrgSphN4415yH3NoNKdHuMqJBFCr69gri0XMRb2aIw&#10;PB5pzq5IjY9HfGwo4llXJYf6ESovZAS5IS/QGSVBDqgKcUBDmCNrBwe0Um2E6WCEAw7y9lEpzmVq&#10;LjqVrNnbniyztnqhI8MXnQXhyoxJPZUZ6K7KQ0d1Ec6VFeBUcS6OF+TiaA4BS45GY0IYGuOClZ7G&#10;ykArlHvtQ77TViSz5krY/R5yLD9HW9B+9Gd7oDtTlrKhe2TI3HuMZtz2st7pZUPvjXdQBtjKuSq5&#10;POMqgbpWEECYCBShUtxqzLHk3JXUWKydLvN1yglecag8H+Xc12DWaAcFgerhAWKsG13qqdPK0qVO&#10;OBLH/RHDmirSGo3cBw2xTuiPs8J3jH7flfniepY9hmJMUNl7FnmXb4+Zacd02ziVfNniS73IuziC&#10;KK9QJFjZINnBCYnBIYhn444N9UZSqK+qrgp0Q26AI4oJVUWQPWpDZKkYOzRTreH2ClCiQ5E8Ykc7&#10;4AQb1JlED8Y9T5zP8EOXzKBUGo+e6jT01uWgt7EEvU3l6GqowIWaUpyrKsVpBbBsnCjMxImCDBzL&#10;jcfRzFCczInChdI0XMgPVya/PJ/siL5sNwwX+Sqrbwww+slCAaqJLlUnfwdlyBJfK6PXJbZdYuy7&#10;rIAjzhSoQHVdBtmKW43VVoRKRlxcEbByfXApm/9P/heBGqBTKWP8CFVnsrgUo5/Mgiv1lNLz54gj&#10;sqhCrB0aGP/qpRcwwRk3cp3xtyp/fFfOWi52L1qa8pF3m534FSkc3S4DasWtiq8PIae7B3527nD+&#10;4F24bvkMcUl0q0g/JIb53OysyAlwQlGgA8oCbekgB1AXZI2mUBvKFi1hch7JgfGPUBGok6ylziR7&#10;4JzM6yfTkdGlekYncOltLEZvcyX6WkQ16GmqQk9DDTrrq3ChrgodhOxCdSHOl2cQJlnhPg4dpTHo&#10;Ko5Al0x1RjD6GdFkhqThIj9c5HakxF8lgiaxbTjX++boCtmOSO8dH5dOB7lsQwbXilNdkwsY+fg1&#10;Pi89gpf4d5f5+kuKVJ0Tyvg+OuAAnUom6OykE55n7Gtn7DxDqE5KJ4V0p4tLRcv5KRvWUzY4xNd8&#10;U+CI7wqd8HXiXhwvjUL+jcsouJl8fvRbTGDdAtUEj39jGu5G6Y0hZPf3wT0iFs4eHohJSUFcdDAS&#10;qZQQP0LlhqxAJxQE2KM80A5VAYQq2AoNIQQrxAZt4bL4tS2OsEBXZoCVCStlVfnMQFzIDUJHUQx6&#10;yulSNTnobiikS5UoU0f30K0Equ6maj5Wy9vVVCW6CV5XbT5dLRv9Nenor0rAQEUMhssiMFIeiuGK&#10;SMiKiherwjFSFcLHgjFM55HZZUfoOMN0nGGJboRkUNyLty8yzglY0qMnHRMywPYqobom7sTXXSGA&#10;l7NV053JpDGylQsQxfEUoNJdCZVc3SsdL6peP2UhhDg7HIsjRASpMcYGtVE2qKZznYixwmD4JnSE&#10;b8PhyngUXhkZPT81zm8wwaXi6HZxqjGJY13uR8Vfr6Eaf0F6cxMiQgKV0RVKXUWnymRNla9AZUOo&#10;rFAbRKiCrRkBbdEaxggoK2nEyESSrjiR6K5A1Z7mh3PZhKowGp1lyeisykZ3TT46awvQ2VCCrsYK&#10;QlbJGCiriBCwlgr0toqDVVBlGGjIVWa/Ha6Nx0hNLC7XRuFKTRQuy+26BFyqj1Meu1wVhkuVIbjI&#10;WKfM8UcHG5C1oxgNRRIRB+lEQ4WEbdTdLhFAmTdQZlySE8Iykv2iwCSDculMcqJYGelOqPoJVXea&#10;C7pZn3XKCV9CJaM6TsmIjlgeTGIYg6VzQpwq2h51ss0LQ2VrIYo6TiLv+hUUXOpX9vO4+3+CS8XR&#10;7TJK/QdSHVVKrvQht7MdYVGRiIsKZV0lUEkPoAvyAuwY/6xRGXSAddUBZWG1ZkY/WTbmYJTUFbJC&#10;uziVO06neOFMmi/aswJxPj8SMn1zR2UWLlRm43x1jjIaXZbnuVBHwEYXPuiRFUUIVX+LzIBbisGm&#10;PChTPdfFEyICVBeDK3UqqC7V8LH6BMi0Y1drIxWwZNrmEYI1VOyHwUIf9LPO6iUwfXSqHrktgNGZ&#10;FDcjULK9SCf78byBYzPdDqWoBubKuameVGdCJTWVs7JczmlCJaPSj9GdDlMtdKr6GNabkdaoTvFE&#10;0dWLyP/2GgquDBOmsf37431+e2iMo9sn/v1IckmCuFZUZibiYyKQGMkISKgyRqEqEagIVE2YtdJ9&#10;3Ey18Sh9mEAdpkvJ9FziVCfpVKdTvXE2PQBncyPQnh+lTOV8tiQZZ1gryQQvZyoycLY6k2DRvSTy&#10;SQdGaxn6ZTrpliIMNeXgUmM6rhCeK+JSBOgSJS51eRS0KwRNNZ9fBC5VMAoKVHQhcaT+Am9lAYIu&#10;xrsu1knduYSLgPXleSlOprhZrgcGCdIAIRIp00YTIEV0JhmSJFDJKAoBqyPFCedkbS1Gv+Nxtqwh&#10;JfodYD3FSEyo6iIsUFmZjIKvr4w606Ruz/j3A9Gtbgwjqb4ekZFhSIqNQHKQF9JZU+WynioJIlSh&#10;dKpRqCT2HIxWXe16c6maBCrJHceT3XFC1u3NCMTprFCcyInACcJ1PC8GxwvicLwwDqfLUtBeoVpU&#10;rqO+AD1Ub30ulYUBZTrpFNZPMZCFsy9VRWCYty/K7LdyhXENb7OuukRdlkUFykKVCDjMWkki4CDj&#10;Xo9ARaA66Fgy1XMnb1+Q7niBjJGvi7VTD0HqSXMmQLK4wRhQqvku+qleQtXNx0S3QiWjKI7KcqrR&#10;dGzug/oYB9RGWKHkWN3onH63Nq7x9vXtoTGObmOo6FRX+pHDCBgRF4eE+CgkBHoiNcAZ2YH2KCJU&#10;FXSq2nCB6gAblB0OyZg+ZcITVU0l896JjsplHkleOJzqhyOpPjhEwA6m+1GBaMsMRltWGI4StJOF&#10;iTgtPX1VOay3ctFB95KZabtk4YKKePSWhKG/OBgDJVRxKAZLInk7GkPlUXQmQiXj9MroUsV0KUa6&#10;gXxf9Isj0aEEHlnQbWxRuTGdSXdBOx2qnfB0jHaV98hSPLx/E65kWaJHoCJQBG8MqnbGP9XQJDo0&#10;o19rjDUauA9q6FSVCU4oGuhE0aXba9Dsf6ZboLo9459IZvkpucoImF+EyOgoxAd4IznABZkB9sgP&#10;tFGgqgm3UZxKXOpQjGqyk6MCkmxjnVm8Sxx0ViaVbCNoLXSwRj5Wx9fLEJ5a3q4ncM0p/jiUTQcr&#10;SsK5yhwCRaiKE9GeG42zBK9TLlAsjFCW3JGF4zrSfXBBRr9nBxKgMAwXBmFQurwzXDFS4I9+upEA&#10;1Z1FkNLccC6N4BAIWcHxFOE5QXiUdYUTZe1hB2U0xGluz1OdhEpGSwyIS1ES/5SaihI36xKo+PfS&#10;83dSGZrE7x9riyZCVRdrj+pwC5SXJaDw5vRjkxLdEv9uX6hEpdeHkHbiGEKiYxEbEoBEfydGQEfk&#10;BtigLJhQSUdFuCxYbct6yh6H5Xoixa1cVEARnLYoe0UtEbaoDbVEeaAZivz2Id9nL/L9zFER4Yjm&#10;1AC0ZYShNTkALTFuqPW3RKnrLpS5UE470OBpisMhdspojdOs1U7JJSQpHjhLqI977ECr0yY02mxA&#10;vfUGtDpuQYvLNpwIscCZWDsFlhNK42ftQwAO87E2GUkeZY2WyANoFaeNslG6xM/KCozJDspKjP0p&#10;jgpUMv+EMqEMYexiPOyia8k5qtP8nydkAXD+v9YYOzTx+9fHO6IizBzFJ5tQeG1k3H16u0rlVP23&#10;d/wTKQeUy/0Iy85BdJhcYu+GVEKVHWCLokBLVBGqujAbAsNCPUYF1hGZnivWSYHqICFolQv2QqxQ&#10;HWCCMq/tyHfdiDiL9xFjvZ7/xwpZPhZIc92DqH0fw+/L1+HxwSvw3fAHhO76CLFmG5FqvQNZNjuR&#10;Z7cLhbY7UOe+D22BVqiz24Qayw2otPoKZdZfodR6E4qsNiHXbAPyzL/g7Y3KYw1ee9ASZInWUCs0&#10;hZiiPsgUtVQVP0+V337UEvKmMEtGOFl82w4ddLAewtTHiCfLjyqdFATqVpeS6CcudYygHpJeP0JV&#10;xwNKNUEtZdzNl/13m7aZ/0yjTnV7QyVHmNIbg0g6dBAhoaGI9XFFoq8dMgJtkedvgbIgK7oV6yqC&#10;1caj/SHWE4cIlkwkqYLKDi1hrDUCzVHtuxvF7puR5fAZvL96FZtfeQQm636NXb9/AhtfeggfPbUG&#10;nzxzP7b++hmYv/UyXD//IwJ3rkP4no8RKYDt+wRRuz5E7I4PkLr3E6TvW488y43IP0CQqEyLr5Bl&#10;tRkpBDHJ/Cv+zacI2fwBIre8j7T9G1DksB1VXvtR5WuCEne56HEHId/L+/sJvTk/qxVOxNqgI9FJ&#10;qZtkxHs/pXSlSy1FCVCKS9H9jhPAIxL9CFUz3aou1hGlISbIr85A4Y1r4+zL21tjie+2j38imVaq&#10;8OIAwtIyEe3niXhvW6T62yCbEa0o0AIVwXShUGs0KTFQutXpVhIFBTDGrNYIQhdshhq/XSj12Ixs&#10;x8+QYPYurN98GG+tmYM/P87tQyvx8TMP4MPH1mLd/cvwGe9venw1TF58FLZ/+AXc3nkR3h++DK+P&#10;6WKELXr3x4g3/QIpdKa4/Z8jetcn8F//BhzffAl2r/8Kdm+8BNNXnoHJb57F/t88Dcs/PK/I/f1X&#10;EbV1HQK/epP/40PkO20j7PvRFGyBQxGWOEnnkUGyMhRJYFJWRxSgxKHoXOfpYKqxfox+CYSK7nYw&#10;1hr1/L7VMQ4oCLVAfucJFF0ZHHdf3s66Barb3alEUlsNI+XoUYQG+CPGx5FuZY80X0vksCYqCmBd&#10;FGzJGEiwIsWxGIkI0xhUbYSqhY2tIWgvG/AOusRm5Nh/jFTLD5FgZY4IGy8E7NyK8P17ELbHHL5f&#10;bobru4Tu58/C4qG7sctYB58bamLnvQtg/uw92Pvzh/DxQ2ux8dH7YPnS03D+46/g9OITsH/yfni/&#10;+nOEfvB7hHz4O8RseBuRX76DkPWvI277Bwj96i3Ebv0zyh23ocHPFLn2m1DgtBl1/vvRFmqOI5GE&#10;ioBcSGJNRYgkAvaORr5OSrrQ26lbazRlrB9dqjrWAcUhZsjNDadL3T7zo//3pKqrJqEaVdFF6Qkc&#10;Qkh6BsI9nBHj5YAkb2ukeZszBpqhmDVLOeumWhb9zZE8eitg2SlQHZQTw+FWjIFmBGsfqv12otRz&#10;O0oD7FAa6IcYCxsE7NqLaDMLxFscQJ5HEMr9Y1DjGYkaOzeU7t6FzM/eQ+I7v0bsH5+H7y8fgdkD&#10;S+H94mOIf+vXSHn3VZRsXoc6xr5Wp91osGesM/sKxSYbkMOImG/2JYpH66smpx04FWaFs4xuMlFM&#10;S+BeHObnOkKXOhHNmorxT6DqSHZEF51JcSiCJEDJwFkB6hSfl+h3mK9ti7VFA12qkt81J2AfctsP&#10;o0iZ0GX8/Xg7S+VUN6G6vePfmKQnMOPcGQT4+CDS0wlxXtZI9rJAho8ZwTJHSZA5qghWfbg1wWKD&#10;U+BizcHbBwlbW4QFWsLN0RxmjnrWYdWhDsqUZ8X+XkiwtkOsBd3PzhkZdq4ocPBCpbsfql3d0eDp&#10;iSZ3BzS68//5ueCYnx3aDuxCm+1OHHTYgYME6ZCHCRrtd6LelrCyfspnHMzd/Qny9nyGAtMNKLbc&#10;gBbPPTgZYomzrIEuJNrjNLcnow7glMDE22cIyNk4O6VbXcBSRLikU0IBiu50kn8nsU96Cg/G8XvS&#10;2er4N0WspTIzQ27pRp9sLz/WGEtTVIRNOpVKPSj/5iKicvMR7GiPWE8bxLmbIcnTDFl0rHxfU7qP&#10;GcGyYBS0RJOARLDaBCpRlLUyKYpEphbWH/XRzqiJdCVU9iiVedut7JFq7YBCd1+UewWj3jcI9R5e&#10;aHR1RZOLDRocTFBruwuNLiYExAENLhZo5u1mVxO0Ou9BM+GqPbAF1RabULL/CxTsWY8S0y9RYrYB&#10;dY47cC7OgbLHeaWHj8AQkPMERHSOj52Lt0U7twLWWQIk3etnBD6BiY+LOx0TSewjTK2xVmjm35QS&#10;yHT/fcg7dwzFV8e60cfbf7e3xjiahOoH6mGj6UfeQDf82dgjnK0R6byPYJkjxcscmd6mBMuEYJmi&#10;OphuRLBaJPYRrlbCJXHwcAyL+3hHHEpwQUu8TMzpgtIge+R7WCHX6QAy7XnUd3dBmZsdqjxdUUeg&#10;GlxsUe9ojkYnM7T4WONIqAva/Bz5OB9z3o8WF9ZEHqbc7kOjwy5UW25C8d71yNv2Icr2fYF6m604&#10;HmDByGevXGqvnNxlrJN4JxoDTKASuASqUwRHutel4+IEJeP7BCiljpLYF3MALYSqhu6W7bcb6flR&#10;KJJxfpNA/Ye6CZXqxmT8u6lhutW3l5HQUAdPK3OEOZsh0s0MsWzUyZ6MQN77UeBnggo6Vg3Bagy1&#10;UM4BCVgSBaVn8FCcIw4TqkMJsjSPLHzgQBilljqAQg9HFDi7oMTVAWUuVqh0Yky0Z6y03IlKRr4a&#10;QtTodQBNVIOLGZpcTdHK9z7I925124tm590KVGWMfBVUk8NOHAu0ZLSj8xAKAUh682QW27FePQFL&#10;oGofdaozhOok3ed4jDWOEyAZLDumI9RBAtUcZYHaSCsUhJghOcAE+X3nUDjZ4/efaoylyS71f5Fq&#10;X5R/fRmBUdHws9qHUDbucDbuaLf9SPbYhyyvfSj03YdyASvQHHUh5mgIHwWL8e+QTI6S4Ii2RBfG&#10;JyfURTqgJNiWYNkg281ScawCB2vkWe9FHmEqsdyBMvMtKGKtVGq+CbWOe1BPuBocdqPV3RRNTrvQ&#10;ynqq1WknGm230pm2oYYxsIH11pEg6dFjhIu1U3WVEySZw2JMcl+c60IiHYquc5IR9Th1jLXW4Sgr&#10;HBrV4egDdFre5rYlggeLcEbdcAukemxHdm0uSr65MTka/b/QGEeMf2OETca/mxK3uj6M3K4OeNja&#10;IMDWhGDtQwQV77ILqe67CdYeFBCsEhm1EGSGOjpWoxIFZTS3LQ6yobeyxmkmYDKXQ2WoNQr9zJHD&#10;GJnMCJdIKBL3f45k1kUZuz9RjZQw+QLZez5DkflGFLJOKjTfgHK+rpKqtd2OWvttqHXg1nW3Mslm&#10;W6AFjjJ2iuucS3BQTt6KQ40BJRPFSHe5dEiIQ0mHxTGZPjrCEocIzKEIC7SFmysdLG10pYN8roXb&#10;Jj5WE7IfGT67EUeXLb4yzPZxe6zb+7+VEv9UNyad6scqIlg1311FcFYePM33IshhH4LpFBHOOxHj&#10;ugNJ7ruQ5blLAauMNZaAVRtqzgZppdRXMvpCZh1qjrFHI1VHF5MxgYVepkh33IEE642INv0MEfs+&#10;Q9TeTxC17xPE7vkUsQQsYd96JJkQOJPPkGb2ObIsv0Sh7RaUO+1ADYFuFKCCVUCdIlBy2XtXqmpE&#10;xBhUcll8N9XJ6Ce9fdL7d4yf4TAd9WCYOVpDWKMFm6CF2+ZQMzSHWVBWqOd3KA9izGXEjbb/EtmH&#10;alCi1FLd/7KPJvVjjTrVGFCTUP1QRcO9qLwxgvRTp+Hq6ARv1jt+dIsA+10IddyGWJdtSHbbQbB2&#10;E6y9BMsElayx6tg45VKRpig7tNCxBKwWOYHKuNXAxysJVrHXXmS5bEeq3RYkW32JePP1iDGj9n+G&#10;mD2fIIaQJRGoZNP1yOTzBbabUcr3rHHbhSafvTjIRn88wop1lA2BsVedbyJA4kwyeYtsBSpxqXOM&#10;ftIhcULqPQLVJgAF7UdT4F40BOxHfaBqrGBDMN020ASlfnvoUHsR47IFCaG2KJZzUkrbmGwf/5XG&#10;OJqMf/+helDKwryouxPeIZHwtDMnWJvhY70NfnZbEWq/CTFOW+hYO5DttRtFfvtRJoNYWV/VhhOg&#10;SBs0M/bJ6G4Bq02Z38FWiYi1bMAVvvtR7LEbec7bkGW/GWk2G5FG90o/8CXSCVI2b+fbbUax43aU&#10;M3LWeO5BE9/jEP//CUY0qY+khhInUjomBKZ0VQ2lAMXt+eTRyzf42qOMduJQLcEEyG8ftRe1PBjU&#10;8Ha1yH8vP9NeZPIzxbvuRKLjBuQ2l7GWkuVwxKXG20eTulUqqBj/ChhzJp1qfJVc7kfJYC/C4mLg&#10;6+lBoEzgZbkZ3tab4XdgI0LpILEEK8V9O3K896DYn1GQMbAq1BI1Y27F6NfG+kouGREdIlwSDZsJ&#10;V72MF6RbVHjvRinhLHXbiVLX7Sh12Ylyt92oZNSr4f8VCFroKIfogsfpeGfjbJXLN7pSVbFPIFJB&#10;xchHmJQ6ig6lmmPCTunlO0wQJfI1+u9Hnc8+1LAmrKTLVvG95f1LqHR+hgQCleS2Hele21DYeRJF&#10;yiIDk23jp0hlTjedahKq8SRzuJVeHkRiRjoiAr3g4+EMN/Mt8LD4inB9Ad8DGxBqtxHxjptVYPkQ&#10;LIGEblLN+qSObtUUTaji5LyVdLM74kiiE44lOOFIvAowZfE0AtjC1zeHMDoSyqYgOgq3rTKynO4i&#10;nQrSwXCajncuQa6HUp2HUqYTEymRT+opuRReHMpBma9PuR5KusoJovyfJol6BKqazlrOz1vusQul&#10;rAsLPXYgU+pEwpSkdMLsRA4drWigi+2iX6kvx9s/k/qhxjiajH//iWQHlVwdRnJBEWIjfBEW6AY3&#10;Wyu47tsIN7PPCNjn8CFcYQQrznkL0thAcxmhStl4KwmEuFUDI2ALoTqY4IzDyS44luaGk6nuyvIz&#10;p1JccZIR7WSSzMwkK4U4UzJxpUQ2OTErJ2ntlHkiBKYLSfaExkmBpy9DOiRU6k1XzT0hFxheSJFh&#10;R3Y4k2Cr/L241JFIC8Wl6ulSNayXKjzoiKwHS6gCgpTpug1pdMhUOlUWDwz53jtRGOeM4stjLjWp&#10;nyIVVDfj3yRU44o7qfTaCJLLKxEbFYyYUA8EutnA2XQbHPd8ARfTL+Fquh4+VhsQ5rCZtQgbp9cu&#10;5AlYjHaVjHh1rKOaCFUroTmc6opjGe44me6BsxleaM/wRHumO85nelHeuJBFZXqgQ8TXdUptlO6O&#10;bqmVlIjngr5MF/RnuSmS24pDZXw/WYsyo2wCYYy3UVxKzkcdDKP7Be5nDbUPFQRfomYxleOyDRms&#10;6TJcGPfcdyKDnz3f3wQlvnSx/CjVaHTFpcbZN5MaVwpUKqBUlP3YzibFuur6CJJqahATFYqYEE9E&#10;+tjA134fnE0I1r4v4bz/C7ju/xQ+B75EhMNWxic2Tu+9KAgwRZlcDRxpi8ZYQkUXOpTigqN0qlMC&#10;UwYByvZBh0wrlu+Lbqon3+8H6i3wR1+ezKXuo5pPPccDg7nuGKD6swkW1Zcl8U9cyolOJqsd2hMo&#10;O2Xo0VE5qcvo2BJihlq6VIXnHjrULjrUTuQ6b0UqY2saoUqXXky6Vy5drDDYnDUh3awxF0U3ZNWO&#10;ya70n6oxliZrqv9CAlVyYxOdKgqx4f6I9rFXRlj42O+Hq8UuutUmuJhsoNbDz24zIlxYm3jtQabv&#10;fuSzLiqXZTxjHNEY56RyqxQ3HKcLnRZ3ylFB1SlQFRKgokD0FVPcyjzqogHZClz5PsrsSYN53OZ5&#10;oZ+A9VE9dKwuulUHnao9URZmY2wUh4pWneRtpmPWS3c/6yjpCCljHZUn3fmOW5HuLNFPBVQeny/2&#10;28fPS3eNMEX58brRSzzG3y+T+leNcTR68ncy/v1HkrkB0w8dRkxMDOLjIhAT6Ilwd1sEOFvAy84M&#10;rgf2wtl8G1zNN8Hd/Ev4221DlNteJHubIDPQBIUyEUyEjTKtVxPBOpjkyhgoYHngTJaARajoRt0F&#10;dCeC1VsUoEDVK5AV8jbVq7gWn5cZaAlhb7YneqjuLA8C5aYAdY7R7zShUnVMWCmjJVpCTNDA+q5C&#10;AWoHyj12o1BqKIl9hD9LgOLjeYyExYysFUGmyhzpdTEHUNJ1EoVXhpRJR8fbL5MaX0r8u5WwH5M3&#10;qV5ltZCMkycQF59IqCIRG+aHcF9nBBIsHycreBAs9wN74HFgBzystsLTajMCHHYjyn0/knxMkUGX&#10;KAixIFjWCliN8c4KWEcYAwUsxbGyvVSORWgkCo6pW2Abk8TEHC908bVdrLk66XYX0lxxPtUF7YRK&#10;dWGhLWsoK7SGm6Mp1BT1gXtRRmCK6EylMmcFAcph3ScgZdO1shlVc+lcJdJ54b9PNdQq2ha1iao5&#10;/QplXvRx98ukxtPN+Fcw3D16Z9KpfizpSi69NojC853KCiEJ8ZGIjwhAdKA7Qrwc4O9mAy8HC3ja&#10;mcDDeje1A56Ul812BDjuRuQoWJn+ZgTLEqVRspynA5oIVmuSREFXHKdOZbjibJY7ztN5ztOBRBco&#10;mWl2TBdkfj/CJDqf7qbM8XeG7nQq0V6B6WicXMtlhYOsoZpDTVAXsE/pjCigK5Ux3hXxdp4rIRKg&#10;CFOOAOUp56f2oZKxr0668sMPoCnSEtVpngRq4JaRFJP6KVKZ02Tv33+qvOEuNH19A+XnBxCTmobk&#10;hGgkRQYgPsQTEb5OCPawhb+LFbwdTOBluxeeNjsJ1nZut8Pbdgf86VhhrnsR57Uf6f4WyA22RDFr&#10;lirCJfORN8XZ43CiI44QjuN0nFN0ntOERXQmnaCJ+NhN8TWi09INPwrTYUa1gwShLVLG7tGdQvaj&#10;xn8vit22It95K4oIUaGrTJumgkoRXatAzlF570G1314CtR+NMtoi8gAaQ/ejMjcYBT+4wndSP00q&#10;lkZrqsn4N664T0589zekNB5FQmoK0hJjkRodgKQwT8QFuiLS255gWcPPyQzedvsI1q5RqOhYtjvh&#10;Q7B87bYjyHk3oj33IdnHBOmMg7kh5igJs0QlG3FdjDXhskNrgoNygvhogj1lp2yPEZwTUifJKoZy&#10;XxRvhyOxMj+GXHFsSZDM0BhsgvqgfYRpNyp86E7Om1HkqgJKnEqGQuWyhsqj8t0IFFXmJUDtV8b9&#10;NTMqyuUeLYyODcG7UZ3tj4KrwygYbSiT+mka42iyS/0/kLhUw42LOHLpG4RkFyI9MwXpidFIjwlA&#10;argXkkPcEO/vgEgvGwS7msPPcR/B2q0AJTFQpa2stbbAk/Kz3YYQ5x2IZi2T6LUbGYxcudKRQcDK&#10;CVhVuCVqCEk91RBhxRgmUUwuFrRmY7dWRr7L9VoyvEkuipQhTrX8+xrWQhW+e1Dps5v1E13JZTPr&#10;p+2so7YSpq3IIVA5ToTKebsCVqH0ADL2yXi/xmCCFEqXUy79sOR7WLKu2oODGZ44NNKFvMtja01N&#10;6qfoR1BNxr/vJTuoF7lDPTj7929RfrITbmHRyMlJRXpSJDLjApEe5Y20cHckBzshwc8ekZ6WCHYx&#10;ha/D3lG32qbA5Ga1Ge6WG+FmvgEupp/Bw+Jz+Nt8hWD7TYikm8TRTZIIQLrXTmQTigLCUei3B8Xc&#10;lrHRlwXsRxnBKaeq/E1QSZer8N+Pcjm57L0bxV67UMi/LfCk+L8KnDehxH0bo982OpQAtQVZjltU&#10;ULls52t2oFTG+/HvG0NM0UqQDxFcpRYTqKIPoCZ4L04U+uHSyFlkDfeh5JK0C9U+mdR/LhVUN0/+&#10;TkJ1q4pGupUVAQcBRBY1wtLFHaV5qchKjkB2QhCy4nyRGeWJtDBXJAfZI97XRgEryNWEYO1ROio8&#10;CJSb+UbC9AWc938KJ5OP4LDnfTjt+QCu+z+Cp+mH8DX/CEHWnyLUdj0i7L9AnMOXSHT8CinOG5Hm&#10;ugkZbluQ6b4VWQQl22M7ssZEELOpTIKU6UJwCGguVcg6SqJfvtMW5FJZTjKxJ6GiS+Wzlir1oEP5&#10;7kNTiJniTnLl7xHWZAKVXPkrq3rUsaY6VhSIf1w9jcgjB5F7eVBZyGG8/TSpH2qMo8nrqX4g1T4o&#10;utyHpMEr+AuhcojOxXZzS1QXpiM/ORx5ySHITfBHTqwXwXInWA4EyxbxflaI8jJDiOt+pYPCi9HP&#10;zUxOCn8Ox32fwH73Otjt+jNsdrwD6+1vwm7nW3Da9TZcd78Lz71/ho/Je/Az+wCBFh8i1OpjRFh/&#10;ggibTxFt8xli7T5HtP0GxNl/hRi7L3l/AxK5TSc0WYx7OS6bCM1WZAtMjnzMYSMyHTch02ELH2NN&#10;xdqqhA5VyxqqOVR1pa8MspUlR5VFDWJH56aIPYDGSDMcz/cFvj2LxOpimNc0oe67i5AOrX/dX5O6&#10;VWMcTTrVLZKG0/hNH3Y1tsPt1GUiBex2i8LW3TtQX5SKwtRIKhQFyUHIS/BBbqwHsiJdkU6wUoKt&#10;keBviRgvc4QRrADHXcr1V25mn9OpPob9nvcI0juwJVA2O96AzdY/wH7bH+Gw/XU47XwdzjtehxtB&#10;c931Jjz2vANvguZFee9dB5+978HX5H0EWXyMSOv1iLPdgBRHguNKNxKY6E7iVhkCEsHLdJDtJuTQ&#10;pQpYR8lI9NqAfcpkn4cY847RkWQWJZmWTIYziWSev8OErDXOGofSHPCP4Vac7zyCV8z5HYcHUHZ1&#10;cBSs8ffdpH7gVJNQiaTB1FzvR8yFLhgfKEXu4A0Fqq8svbFl25eoLUxAUXoEitJCFBUm+yM/3hN5&#10;se7IiXJCRrgdUkOtkRRghThvc0S570Ow80742myCp8V6uDDyOe1ZB4edb8OOIClAUY7b/wSnHX8i&#10;VH+C68434ErgPOhgApXvvj/D3/R9BNLBIg98hnj7L5FEF0qRMXt0qDTWUBlOm5SYl8ltKp9PpzII&#10;VY7TVqUrXUZTNASZoi3cTIl7MnuSXGMll4WMbWVok+pclx0OJ9ihMdoEV85WAP/oxZu7zPGuWxAq&#10;/3Zdub7sh0fn8ffl7apboLrd45/qe5cx8pVeG8Ij9gVYYpGLtr/8XYFqj60PNn3+Z9QWxaM4KwIl&#10;GWEoTgtGaVoQipN9URDnhvxYF+RGOyKbYKUTrJQgSyT6miHWax8i3HYjyGErfK2+gIfpR3Dd9x4j&#10;3zt0pzcJ0+twoQQmN9733P02fAiSz751CDT/ACEWHzAGMgLafo44Rr54h6+QQCXTkVIJUhpBSqdj&#10;ZRC0dDqUSGJfnss2pTtdegSlu/0g496xaJU7CUQyG63MSitTPSsXMgpYhOm4nPtKsEVt4A4MHsrk&#10;t78Iy5Ag3Pfqe9iVkUewrqJCTobLfrtt28t/rMn4p+wI1W2ZR73hrxfxXnIjZq+PxjOe5Wj/p8IU&#10;AsIS8dGfXkBdcSzKsiNQlhWOsvRgKgBlqb4oTfFCcaIbCmOdUCBgRdgik2ClBR1Aqp85kn1MEeex&#10;F5GuOxHESOZrtR7eph/Ai3B57HkX7gRJYBqT99534bd/HQJYYwUTrFBL1ldWnyJqNPYlEhzFrehG&#10;qYQqTaAiSBL/8ly3oVguPvTciTp/VdyTK36Px9gobnQ2Ua61csC5FEdcSJUVPgQs1RXCqnnUCVii&#10;LYqdPkdnfRy//Qii8rLw0B/ex8/X78amuEykDvah9i+XeRC6dXalsYY1dv/21ahT3Y5QjTUAObr0&#10;oO3vPCLXnsKi7YlYvCkan2QcRS+b1F+pito2vPbsgyhP80NlTgSqcsJRlRWCiowAlKf7oizNG+Up&#10;nspCaIVxjgTLHrkEKzuMCrFGVpAV0v0Jl68p4r32IpqRLNx+I4IIl7/Zx6yVWC8p7qSSL4GSyBfE&#10;yBds9iFCzT5CuMUniGL8i7P9Agl2X9Kp6EzOW5Ap56IIkgxBkqFIld67ldpJTua2RZgrPXpSL51J&#10;oDMRHgFIBt92EKiONG7lokaBSwbkimvx+fYkG2UZoLMV4fz2w8hrKMNDv/sAz364BS9sNMXrB7xw&#10;oLgKuZcGFbhK6fC37s/bGS6VU92W8W/su/ai4mofmulQji1nsWJfGu7fl4yl22PgdaxPgeoy/omR&#10;q1/jd794hm6zDbX5kQpQNdlBqMoMoPxQke6NilQvlCe7ozTJBSUEq4hgFUTaI59w5YXbIJfOlUu4&#10;sgIskOZjghTGwgS3nYhhhIu0+wLhBz5VHCnU4mOEmX+kSAHJ8lPEHFiPWOvPES+dE9IBISDRjQrl&#10;6l3vXaj020OQ9rNuMkGrdESMdpNLj54shyMj12V5HFl3SiDqTldNZdbJbVeGqyJ5/FwqoUt1wIUE&#10;KwRt/z1OlgQqTlVzrAFP/OkTPPXul3hpswV+s9USz39lhjcdfGFfWY/8q8OoI1wSC8f269h+/td9&#10;P7GlMqcJH/9u/dLfPy5H18bveBS+NIQP05qxaFcaVu9KwH274rFsWywyeq6hi02q/5/iVYDFrj2w&#10;+OR5NDMC1uSEoDo7EDWZ/qjJ8EM1VZPmheoUD1QRrMpEZ5TLioOMgiVRDiiOtEMR4SoiXIVh1sgP&#10;sSJgFsgJMEOW736kEY4Ut21IctmCJEIm0S5J6iaHL5HiREdy2YwsPp8ng2K9dimjyasCZViSiTJE&#10;STnfREcSiGRhAZH06im1E2NdezJBSRmbF1A1p4UySYxcNZzlhu4sd5VjUecFrDhzeHz5Kk4WBfOb&#10;D+NgexueFajeWI+ff74XL240xwtfmuKF9fvw3AZzvOHoB+uSCiT1dKHim0uoIWDl1wmYLKR3c7/f&#10;+juM6fvfY6JojKMJCtWtP5xqK0cQcaamvwwpc4LvqzuHnzmXYPGORAIVh/t2x+HujRFYS7jKLn6L&#10;Djapjr/9TYGqtqIOG159ALVZ/qjPC1WAqs3yQ22mL2ozvFFLqGpTPVCb4o6aZFdUEazKeBVcZTEO&#10;KI2yRwnhEhUTsOJwaxTTvYoIWEGwBYoCTFHgtx/5fvuQ77sX+XSgIp9dKPbbi3I+ViMTtgTLhJfm&#10;OEgnOiwTYxIecaKTdKJThOdWCUxSJ43FPZm7okcuu88kUFQ/QerPIVjZbjcvcpQYKLHwVJQJHD97&#10;Ge0VUfzmIzh07iCeJ1TP/vFzPPHnLXjmo514+qNdePLjnXjxKwu8tMEUP/90D17bY49PfSNgW1KO&#10;xO7zqPj2Mmq+Y+11ZeCW3+LW3+ZWjT33761boFI1OJV1j/eF/x31/Rct4RGz7usB1H07jKS+fuwq&#10;PYbHXIqweFcqVu1KxBpCtGZHHO7dGYs1XwTjIdNk1Fz5Dp3/AM785R/4Gn/DN998C5sv3kZawB40&#10;5YcTJAKV5Yu6LB80ZPigjhGwNs0TdanuBMsNtclUkiuqEwhXnBMqYlUq+/+4+8vwus582xdMf+un&#10;u8899+xdsKtSSYXZLKbFTIIlZpZsyZIsMzNjDHE4cbiSVCoVrAqjw+TEzMyMku3RY7xTcpzsffrc&#10;+1w453TleWuuNRdaa/7mGOP/wnxiNt4lYO+vmsHGLSH7gJB9+Nh0qxG2Dx+dgo8fm4xP2D5/bAq+&#10;MlcTsS4eoEG16wjLBlq5jWwasb65Z+S67ve2TbR7ykjb/9q7yOYCM+1e0+/3E6b9ry7CXjYLqgXY&#10;9bKUaq65muJ3D4zAvMYA9n75PKE6gq+oVMHCetii1UjNH4zMyk5kCSpuHU3jqFoT4GweC0fDaALX&#10;ydYBd9sEVCx5GHM/+hQvH9xDuI6zHcV7tIga9mRNfLz6d/r17/c/Z+vl6P+vRqn3zlLVv+WDk/vx&#10;2YVDeJOqtPDH7Sh+/kvcM/kVXNf2DO4Y/jTuGfkM7uL2Dmao29pXYeCop9Fv6GMYNO45fHayC9sv&#10;XsL685dw8NJ5o1b/fPZJPDixCp+98TABIlAvLcNqqtRnL99LsNheWoLPqFarqVafqlGx1D5hzhJc&#10;Hz4zFx8xb31I9fqQ6qXr537M25+w6QLVq9k05d4sEvOMtZyZRqqv/YtWW5pnQNpM+7ZF7aWFV5r2&#10;qW0UXHrO87RxL2h6vZWbpEz7Cc8BQrT/9SU4oKbbPU2gaY0LWcAdf52DDxa3YHlbDMfXv8l/9TF8&#10;tu4LeHIrEMipgb14COxVwwnWMCTydlpVBzJqR8BOK6iWysfS64bDVtNBAOuRVNiA6Ijp6HjkWSz8&#10;+FO8QAX7x4mD+OjCcXx47ohRsbfM2ML//4DrClT/89q/3n/Mz/veOb4Xq88dxAdnD2LVjl1offUr&#10;ZC38B+6e8BIheg79Rz1HaJ5H4vgX0JfKpNZ/xFPox5Yw5lkkd65C8vjn8LmB6rJRqu1dXbiEi9i3&#10;ewcemtSE955bgM9oA2X3Vr9EmAjV539bgi8I1hdUqy/+uhifU7FMo2p91tNWC7Jn51uN1nA1AVpN&#10;0D4jPF8Quq+em49v+N7fEcIfCNFPBGQ9lWMD26a/EhgqzhZmIU1Q3Pq3RVfaFbAI0ZYXNRN4Aa2c&#10;ig9SoIW0eYtw8I17cegfy3CQQO1/bfFVjVApV72ka/7Owba/zMQrMxuwanwlLuz+hFAdxSc/fgZP&#10;Tgk80Upk5DUhtbgFNsLkITzplR1IKh2KlHJCRNBSKjowsGgI0svb4RBwxU3ILGg0eSyrog3RzunI&#10;n70CnS/8HSu//gp/27sDb508bCD74PShK4D9PIX/6oP259/5f9R2lf37nw2qq//Ie/EWzwwfn96P&#10;1ReO4NXD+zH3yw0oeOxDDKSNu5MK1I95KXX8XwgPlchARJXqfBJ92QYMfxL9hz+BuzsfR8KIJ5HS&#10;8SjSJjyH1bR/27ovYTOh2nDuIk5cttTqzSfvwwuLh1o5SmokcKhQXxKoL7n94qXF+EqNYH2l/dyq&#10;fdED2Bd8zed/Wci2AF+yfcX29fOEie1bQvc9beOP3K4lIOt5oFsTFQkN2xYCspVt28uLrNm/V8CS&#10;YhEmQrTtr3xcWz5f0+33vEpVIlAH31xq2iHdZpNiqQm4vVSynS9oRdtZ2Pj0FDw/oRJvLh6Gy8fW&#10;GKje+vw9+HMtqGzxRmSWtxKaoUgjOMnFrRhoQBtK9Wo3LZWQJRW2IJ37ssrb4Kjg/jKCV9SMzNJW&#10;ZDCXpfO+r3EU4qNmoHz2Uox78WU8uW4tVeyApWJnj5jRG79cH+N/fMCugsqSLLVffvH/EVvvP2A3&#10;3juxjyAdxns8wz24fisaX/gUzpkvI2XUM0gdsQpJIx9H8phnkMKWOPopDCQ8yWOeQ9LoZ6lQq9Bn&#10;GIEbRqDaH8ddhCmLMKVTqQZ0PIJ3D5yyMhWBWs+2u1tVwMvYvXk9nppJtXpqJi3eYtq7hQYaAfQV&#10;1epLHuxf/20xvnl5idl+Tdi+5mNfv8jHqWy97Ru+9ltCJpC+JWhaD/CHnqn1awngesIhZdrMLGRg&#10;MlPtrbbtlcVWM3BZrRewbVoEhkBpDYtdryzB3tctoA6pUakOvbnMQGYsIJXKsn60iuqfem4Gvn90&#10;LFaNLDITJnFuK//NR/DKu68RqiIUVDTCXdiM5ILBhKjVKFZ60VDavCEma9kFEJUrndCkFLUiKa8Z&#10;KXmDkVXSxtaOjBI+t5ivJVx2gpde0Iosbu2ENKuoCd7aDpSMn4vRTz2Ph77/Dq8fOYAPu04Ym/jO&#10;leFR/2Mfo/8T2L/eL9t72yo6fHLmAD6lKr24dw8mvPMtove+QWiewQBCYh/3DJxjn0LisEeQPGoV&#10;0sc+jbQxTxuoBnQ+gUQClzjqKSTz/iBC1o9Kdhdz1F2tj8BG25fa9gjuaFiO5zcfwC4eUhvOdbF1&#10;YxPbef53mf+99egCvLykDR/Txq2m0nxBEKROXwsktm/+zsbtt7SFphGsbwQWn/Mt23e8bbXF+F6N&#10;AKmteXEh1v2VQBGOjWxaZNMARYAMTH+3YNpO9dH6FQYs7tt+VdvB/Tv4+Tt5Wyq1740lFlT/XIbD&#10;bxGqfwoy7nudQBEqFS+0XuDm52Zi/VNT8NGyDjzamY8dHz0NdOsvcAh/f+PvKCwvRUl1A9Kj9bSA&#10;zXASlJQ4gaEi2QsIV3wIPLSAvspOpBcORnK8Gal8PCm7AQmRWmTyvr2kFZklLQSJW1rE1LxGczuD&#10;qpXM+8n5jUiJ1iAtUgNnaQsKx8zE8EefMTbx1aNUsK6TBEydzb0K1nts/PpY+e/XrlKq/xGh+vkP&#10;JPLfP0l7d/4w/fchLPt+M2qe+AAZhGBQ+yPIHPMk/DNeRGD6i7B3PIBBDUuQOvwxeCc/iww+ljzy&#10;KaQSphRuM8Zy37jnTEse9SQSaf8E1oBhTyJ99NPIpFLdUbMUD3+3y3T+bhRQ56lWZy/icLcs4GXs&#10;3PAd/jK7Hu8+NgWrn5tHK8c8RBi+oTJ9K5j+fi++I0zfq/G22nfc/51m07J9z/YD7/9A2LRdQ4B+&#10;5Gu1stI6tg0EabNRJS0C06NKgon3e6FS2/HavdjB7U6B1NN0eyf37XqVUAkawnOQCnXYQEW43mK2&#10;ElRv8DE+vpvWb/sLWitwOn54bDz+PqMOT48rx5nN7/Ofyr/AxQN45923UVpdi5yianjihCqnDm4q&#10;VVZBM2xsnsJWuPIJF2FzUY0yi6hGhCw9bwgchVSkHNrDaC2cfNxDGJ2EyKlcRivpLGrh81uQUsjn&#10;c5tO+JJz6pGUU8ttNVK4zSKk+SOnYfQTz+H+b7/GK0f20SKewMe0iEbBjMO6+rj57wfXVVBZB67a&#10;z1/qv3fbw9DKrHT2ID4+fwRP79iFcf/8DuH5r1GFViGt42G4xz+FwIwX4J/1VwSmPQ9PxwqkVM9B&#10;csv9cIx9BgFBNeppwvIssqhY6QTMNvFZZI5jG/8sISNwzFHJI55AGoHyTfsrXGOewF1l8zHtze+x&#10;lwgJqC3MVZvPX8LWCxeIlNol2r/5eHVJKz56ciY+e24uvqRafSMVMiAtw/evEBge3D/yIF9DGNR+&#10;4GNX2t+XEiQ23v6RVm0t4VrL56wnDJvYtvSAdDVUvUDtpKXbSfu28/Wl2MXbu14jRFeWL1uC3QYo&#10;WT/mpjepTATq0FvLCdZyKhWz1T+oYK9b5XSNrtBVFtc9NRVf3D8Kq4YXmTyF4z8Rqn3oPrsXH336&#10;AXJLq5BTWI5gQT3subVwUFUMWFSbzJwGQjUYmVSllOw62Kk6WQVsBMsRFzzNRn3Sw1QgAuanYvnL&#10;WuAuaIKPADrymwhTE2zcn0rQUvneqXl8L8KVTICT8wiyAIzXwVXUgJzOiah/YBWWfPM13jhO13KR&#10;FvHs4Z4ZyjyOzQH+Hx1T/9c3C6r/7vbv6i9l7dNoh0+pSu+eOoz7vt+A2sfeQRZtXdbIVXCNfoww&#10;cTvxKbin/QX+mX9FkLdDbfcis2IqMlrug3vMU7AxU6V2PgYblSmdCiVbmE7Ll8aWQeDSaRczxz6H&#10;NOUvKRj3B6Y8D9fIx9C/aj5aH3/X2L9eqLZJrahap3vK6/u3/oC/zWvEu49OxOqnZ+KLv8zBN8xF&#10;3xOQH15dijU8yH9k+4m3f+LB/iMhW0Nb9oMeZ9PtH9UI009UsnWvLMUGPmczodlCGLYSiu1UItN4&#10;fzsVZwf3CahdzERqu3m7t1lgWc0C6l5aP2anfxAiAmWgklLR/h2gUsn67XmFKvXiHGx6dgZ+eHwC&#10;3l3UivsGR42aonsHVWofThzbiS++/ARFlTXIKyxBOL+OB3cD1aoGWTmNsLFlCSpmp6CsYG6D2eck&#10;GFkCI1aPNIKWkV3L/XVIDVTBwW12VQeilW0IlDQjxJwVIVyhkiHwFlvNRzC9VKhUfs6g7BrYqGwu&#10;WkUP7aOrsInvzffl88Ojp2HYMy9i5Q9r8A+6mE+6eqqIv1Cvq4+zX+//P7dZ4vQLpfq/C6p/D5Ju&#10;v3dShYcjeIPyPvfj75G/5FWC8SgyOh9BSBCNJUxjn4CfCuSe8hc4JzwF35jH4W+cj8zSCbANWY7A&#10;uKfhZ6ayj3wcrvFPwjH+GdioUEE+P4N2L4N5ykHbmEJ1Ekxp3JdmtgLvaTgI1cCaBahb8YoZUbHR&#10;QHUR27suGiu454Kg0nzgy/jsxWV4Y/FgfLxqKr58bhahmktLtwBrqBQ/8qD+6fVlWEs1WUswflKT&#10;ckm1CJUBiu0ntrWEaR3h20D4NvN1W9i29QC14w0tCU0FYjYyIF3V9vCx3iaYdhO+PXyt2l7u22dU&#10;SpZPQMn+8T5V6oCsH7/jrpfnY8vzlkp9/dAYvDytFve35+HQ2n8Y23f5wj4c2Lcd33/3OfLLqpCd&#10;V4xIYQ0yYtXI4oGeHqlmxqoxIHmoVA6C48ilklFhMrOrDRhpsRokh6tpDRuQRYXLiNYhJViFzFgt&#10;ouVDESlrRaCoCcH8WoQKahGgEnryG+ClijlpNTMJVVK0inDVwUZ7qAwnFcxkS8unVeRn9+N7DaTK&#10;hcbPRceLr2LVtk14l9bw0wvH8f6pAz2A8Vjr3f6i9R5//+e1X0Glnb/+0P8rWu/nWBbvozMH8Qlh&#10;emHXLoz++6fwTn8eCUMfQlrbw/DQjnkIk2Pko9wSqInPwD/pWYLzBKIdKxGqm46MAobj+oUIT3wa&#10;QaqYnXkqMIG3Jz0N51haPkIVmPwXOMY8AyeB8o7/C+y8nUqwMgUgYZJN1L5sqlVCzXwUzX4OWy+C&#10;ts+CasfFbmzr6iZYXTjH//S/I3s24/UFzfjw4TH4/Jmp+PbF2fj+pblUpQUEaQnWvb4c63lgr6cy&#10;aLuWaiOwBJLa1VCtF1RUto09UG0njDsJxk6+bhfVRm0Ps9HeN39ugulqtTIwaSvQ+Lp9VCUrR1lN&#10;QKnt5/eQ9dOwpE3PzcRPqybh0+XD8eiwuBljiNMbCdVBdJ3ejb27t+KHbz9DvKwW/lCccNHeMetk&#10;8EDP4gHvpcK4qFw2Zh8XgfLyIHcToNRQudl6ZduoKjZCmBmtpkrRNnJfRqyKlrCCtrGJNpDvkVcH&#10;P6Hy5FbyuZVw5CmD1Vuvza1BSrjKFDFkA220ivb4YGa2wUhhTksjYIm5jYSrHn35+ck1wxGbtQST&#10;//kunt21De+dOUYFO4H3T/9HS1j/+tj8P9Ysx2fs337eUPu/Uqn0oT/ff+f4PmPx3qdUP/zjBjQ/&#10;+R48k59D+vDHYR/1mFEMD+1egFAFqEZZHfcjQmjCBCXCLJU7/H4UDJ7HYDwO9ob5fOwp+MfwdcMf&#10;gnv044RRID6OMCEJESj3uOfgm/gcwlNfhG8coaLtE0S+ic/DO5GqR0sYnvQcYuOeQmr1AkTGPIIN&#10;57uN9dvadQk7uruxs/sC7WAXDnJrqRWw5o1H8NaSJqx+ahK+en4GviNUa16ZfxVUhIUH+EZuNwow&#10;qslaqsRPBKkXLAOV7B+h2kQF2sq2/Q0t/7zMwLSbMO3m6/9bUBmweoA6QKAOva0s9TNUh/5JlXpT&#10;BQqN9dNUDxUopuHbR8fhn/MG44GWCLZ+9Bxw6QCh2o8zx7Zj966t+PbrT5FXVo1ApACllbUoqGyG&#10;kwexgwe8AMmicmVEKqk2jfATJCfVyU1IfFScCK1dsIDPJ4Aqcgg6Tw9o6epMNnASJu7zCaJYBWyx&#10;Ur5fMZWwjCBWmfcWkGnhSvNcO987k6qYls33UKYjZMpgqjiqipjENkCQUT3TmsagaM4KjH75TTy1&#10;fYspcHxy/oS57OwVBft37efj9H9v+78Bqt4vaG3/eXjvlSreawf2YOb736Dk/jeQxgyU1ikQZOdW&#10;wTn8YSrRKmPt1NydDyE24UlEaPdC3B8bdh9C9dNgKxuH1KaFCFFpCqdQhWgTDYRUJy/fx82th1kq&#10;NPl5wkOlGv0k/BOeYyNI46h23OfnY4EpL9BeUsFGPwFXxwPwt63kd7gfXx8/je3dwFYpVfdF7L54&#10;ATu6urCD6tUFqxJ45th+vL+iHasfG4WveYB+/8JsZqZ5tHuLCZCAEkzLsOkfK7hdbuDaQGhk93oV&#10;S02ZSmplKdVSS6nUCIiAMlCZ9u/BsuCytgJqr4oRV8NkgFrKfEX1en2RsX0ajb7xuRlY88RkrF45&#10;As+NLcYr89tx8dg65ilC1b0PRw9u6YHqE+SUlCCWW4AwlSSvpBEu2jHZPLuyFeFwU4ncPNDdzE8e&#10;7vcTkEABIWML0Mp5Zem4T+C4CIaX6ubj/kwqVrKvmApFQPmemcESZAULYQ8XIzNcRpDKkUmopGSC&#10;NzVcQZXibT43LVyDVEKXJgUjYKoUphCujOJW00+WILgI9CDaxgG0jSkNY1Cx9FHM+/Qz/O3ALmtE&#10;/fnjeNdcflXH/v9xsCzHZ+yfBZX1wNVv/H+0We/3Fj/kY1k8wvTczu0Y8cpq+Gf/FQkjHkOGIBpH&#10;W6dKnoGG6sIWZR5yj3gEtvYHeHsVsic+iWwCFW1ZglDNVDgrxsPeei/yZr5grKBgCo1jdiJgbto/&#10;qVqAyuMYTQtIRbIxOznH8jHe9ox91qhX9oy/IjT1BfgmULU6HoJj2MNUqCfga1+J5KYleGf7IVMB&#10;3MYsteNCN6Hqwv5LFwhZF45d7M1WhO6z1/DhvQ1mJaLv/zITP1Ctfvr7AqwjWAJoE2Ha9I+V3KoJ&#10;rGXYIBV7bZkFF5VqLbfrZf+ocL32b4cas9ROvofylKC5GqirobIeY6NC7ZdC/UKllK24n8DJ9mmQ&#10;raaDrH2aWfDhsfgHVerZUcXY9eXLVKg9QJfy1B7s37sZ+3Zvx3dff4xAXpxKlYNYYQWyC6oRK66H&#10;gwe7lzlJzUGwfAQrQDg8PLh9VCU3LZyLAHiNajUiXDiE8Mji1fA+Xy8bKUj4Ps5YpclT/ngtskJF&#10;fO8Svi/VLbcatihtIp/rEUyaLEkQ/bSdbgKawc9NZ6ZScURVyAwqYRaVKz2vCSm0hUlsKeqorujA&#10;IG775xOw8g64OqehcPGDmPXOB3h5/2583H0K753QUmy9gPxHx/P/tvbPo/sE1dWVv//4if/bW++X&#10;2oN3afGkSu+dPIj716xH7RPvIY2KkEhb5iAgnvFP0KI9Ag/tnpQpRHjyCE8BW864xxEa9SjCox+j&#10;JSNUYx5CXucyRGqnwlU2EU7BNe4xxCdTiQhmdBLtG/OW8pSTsHpoAd3MUlnMTQLLTdiCymL8fN33&#10;UbECk2j7hj+JlMEPIKvtQfhG026OYoajUg2omosX1uzAQUFDZdpGtRJUBy9fwC6q1d7u81Src9Sq&#10;LlzsOocvn5qGLx4eju8I1ZrnZ2Ht3+ZTfRZZUNG2bf4HwSJUmwnX5jfvw8Y3VhiwLListuH1ZRZU&#10;r8kCLsU2NkG1i7BYRYoltIDKSoSHW6v1gGb2ExwCdODtn5XK3OZ+Vfz2vLYIO6hSm6mm66Sqj03E&#10;JyuoUmOK8PGj03H51GZc7tqLy9370XVmF/bu3IIDe3bg2y8/Qm5JKXIKCqlYBIAHfayoiq2OsAka&#10;wsODPcSDPr9iMGFgduKB786tYyMoBcpWBIugSb28BEpwuAUX9/sJWiBfcNYgzOc6oqXIDBTAl1OB&#10;cD5zWy7fK6fSPObKkR0so52kHaX6OQhwFqHKojraqJI23nbwtuylyv0ZtIQpubSHhGtg4WAkFLcg&#10;uXwYt20YWDIUyYQtNGIaRj3/El7au4vZi3CdPPSrY/nXx/h/vRmWLKh+lq2rofhvt1+/qfU+H5w+&#10;gNUXDuFVWrzpH36L+P2vI4EKkMrmYGaxERY3QXIRKGUgGw9oBxUpOOIB5Ix+CNmjHuHtB+HpuA/R&#10;0Y8iROWItjLn1FOhysfC274cYb5P3vjHERhOKKkw3pGPIpuAhSc/TctH9eN9J2HLIMBOYwH/guDE&#10;Z/nYU2xPI2cqLSC/j739YUJIm0mr6BzxqFG8yMiHMbBiFh768AccEVTnLhqwBNUhQiW12nXxHE7z&#10;Nnps4NFdP2H1A234lmf/H59n+H+RSvDyAsKyxFg+gSULuPnNFdjyj/u4pWq9YcG1kdlJbRPh2My2&#10;jW0HIVTb9U/mKVOkoMoIIgIlqNT2v7WMWza+934CZDUp1VIc7lEr3d6n172xGDv/vhBbqVIbVEJf&#10;pQt2j8HrM+vx16l1OLrlIwJFlSJQIFinjm7Dnu2bcXAvofrqI2QXlSCfraSmxqiVO1qMiKp1BMJH&#10;CxiUItGeRQvrESupR5AHtZ8HvFqIEAUJlDO7GvbsKjjUCJ0FUR2iVKhQPgHMroQnm6oUK0N6IA+u&#10;SBECOeXw5ZbzuRXmMVuYwEXKkULL6M6rQZRWNMDvESxqNErmJ2h+WksVTVzKblItqlgSgUvh7RTm&#10;rES2hHxCRouogcAJJW3oGx8Me8tkdD7/Cl7cu5twncQHp3oLG788xv9b7RdK9b8Pql9+gDreNF/p&#10;43OH8cSWLRj6t09gm/4iBvCAzaQts7Nlqfgwigc5M5Nj2IPMQA8xLz1IRXoEvmH3I3vkQ8gf94g5&#10;qP3DH0Du+EeQM5L2r3UxsglUdvV4pBaNpXqtQvFkWji+n3fEw5RyvY/e82HC+gQVinZw/NNw8TNV&#10;VvdNoDJRxby87x1LiznhWeTQHqa3rmD+ot2jSgYnPIEw7aeKICG+Z//SGZj3tw9x9ApUlwiSpVSH&#10;CNU+tmOXzuOSgcqqBm5f/RK+fKAVa56bboH11zlY9/JCKtDPYG1WIzSbCJMUS5Dpfm/bQpC2C6h/&#10;LsdOtt2E5megqEYESTD9svXA1NOkToffUd+U4KNCUaV2vroI21+aj01SUaqqrlT//r0dzFKFWP/2&#10;E7h8dgcVah8uX9zH88QeHN5P67dzEw7s3oF1361GvKQM4WgcBaWVZmRFiOrhjPAADxYRMFq/GG2h&#10;gamGataAbNrDULwakcJaYxWlRjY+T2DJ/vmpbv54FYL5VQSKikWg/Hm0g1SozGAc3pxCAluEUF4p&#10;36eCrydsVDAbVdIWKoGDWctDW5hd1ogQPyNAKG1GHZnrlPNU3GCTapkyPhVMI+wzCVMybWIiM1hi&#10;fhOSaElTytqQUqGpLO0YSAWztU9By5PP49kd27C6+4Sxhf+14/7XzYjTL5VKD1xN5f+vZj1fhYfP&#10;LhzF2wzsiz7/EXkrXkci1WAQFSSFamQb8zjSqUiZPFDtUhRC5BvB/NJ+HxXmfgQJUJQZKjbmUQL1&#10;KKLDH0SEzdO2HPljViJ36EJavhmIVU1CdtUYUz6/NjAUruZ74R1GZaHqeal2YX5WYBSVqf1R02zD&#10;aTEJsJ95KUZVUkVRuc3O72LvfMQA7Rv9BG3jswjShpoiiDIZn5fN75JSNQfjV712xf4JKlX/DFSX&#10;CRehOkKoLlw+j8tmBHsXLjFnrfv7Inz7aKcF1fMzsP5FKgP3bWBO2kQ71wuPbve2Xpi2EKKtbwmo&#10;FRZUhKJXnYxCvf0zNFdD1Nu0/+e23KiYbOEuQr2DKqU1KNY+O9Ms8ayLwb00sQwfPToZ54+sY4ba&#10;TaisAkX3mZ2EaSPbJpOptq39AuV1VKRgNsJ5ZXAz7wQIVZAHe36FDuJy2PwFyCth1iokVEW1KChv&#10;JFi1iFcwSzGDZYZKua1lrqJlo9IECJL6vNy0cp5YuQVNuBjJzhgzVj5VKc77OQjlFCOYU4qsYD5V&#10;SlmLChUlVKFiZPAz3YRZ9jCLkKXxM2x8b6eUkMBlhMoJl8r/NUjViI5YHdIEF6FKitZa4xJpEZNo&#10;C9NpA1OpWrKGqQQsoXgo7G2T0P78y/gbHden3cd5jP+6mPHv21X277+lVHrBz1sz1cL0LR3CCzyT&#10;jXnzc7hmv4h+wx9FAjNNFpUkfQRBonXLoio5CZGHds5LWNzD7kNsLC3dqAfh76QK8TkeqpafLUJ1&#10;CqnviS3aeR+KRi5FtH4acqlSkaqJ8BePRn79ZPSPdeD/lViBvsUz+D6PESi+B6H1KUeNWAVXb6Nq&#10;2ahmPiqXl9/Jxe+S3nof4SZQhEtQBcc/w/YkPLSLQT7H2f4Qv9dDSKuei+H3vQiaIWxXWV1K1W3B&#10;ZKBiO0yozlGpLpmhS1Krizh/ch+VSmtGjMJaqQLbupcIFvOVOnY390B0BSg25aet3LeNKradyqO2&#10;k3DtZrOAUl5aQpX69yD9GqaDtHwH2KRoem2vSm1lxtv4/Bz8+PQ0fEWV+uecery6cDiO7/wRl87t&#10;IlDMUhf5r6X9O3t8Ow7s3IhDuzdjj3LV5m8xbHg7gtE85JVWUIkIREEND/wyQkNQ8pl94pXcV05V&#10;KTHgxQoqkVvK3JNHgPIqCFAV91fS6tEiFtWbvOTl67X1s3lipUhxxZDuy6HtK4AtkMPslksFLISf&#10;zZtTwlZKtZIyUsV43017mOIhfARLIKWHypAWKOJ7UTmZuZxULluEj/F+ZrgC6eEqpIWrTVleo0BS&#10;wjUEi3ARrJQCgsW8lUAbOKiQWausA4ll7ehT2ArbsOmY8vZ7ePfMEXwsAaEr+3ml3t6tdfu/AtUv&#10;n3TlPkHSBMDP1Ld06hDu+2E9qp58G6mTnkHfDgsmG7NMJg/yLCqHdxytmck2j8CvJqCYkbxUpygh&#10;CxIuX/sK5Ix5BFHavjCBivE5ubR7Adq9WPsi5AyehUjNZMQbBNUEBMvHI6duCvKGzMJdeWPx/85i&#10;6KxbwvckuATFTygEirYRWj51HPuoPj4qmJuPZxEo29CVyGP2CvA5HuYtj0ZbUMG8VDVX56NwaExh&#10;2/2Eah6aZ68iSJewoweqnd3dOHAVVIcI1VkDVReh0gh2C6yT+zfih6cnYM1TE7GO2Wr9C7Ox8a/z&#10;sPlXYGm75Y17sZX7BNZ2WsQdVJadgkFQqPG+Aeqfi7Gf2/29W8H0lrX9NViyhAJq95uqGmogriYx&#10;WpcvlUp9tKQFf5s+hJlpB78vv/PFQ8AlNo2ioFKdOLAFh3ZuwOE9mwjVJubFHzF2whi4/VHklggq&#10;AlNeRxtXQchqEc0vQyRejNyiSmQXVFBZSmgDefDH8glOsdmXnV+OvOIatnoqWgMhrOZzKql2hJGq&#10;ZQsWIs2bB2c4H9G8EkRo/0K0f8FcApRNsHJUuND75RPOUkTjpfDzvTP9ebCHCwhzLaGrImDMX1Sp&#10;IK2krKifsAU0uoOW0EXIVH10ZfM2M5edypUqFaMVTI6x5TbCruIFM1dSQSsGqFpYwm1BC/oxfxUs&#10;fBD3r/kR/zx50Azm/feVQrk3QfWrERW/tIB78Ca3753Yj9VdR/D64b2Y9t7XCCx8CX1oofq10+IR&#10;pjQqVBrtXhrVJr39ATioQE7aPOUmPxXKT4jcVB/30OXwtC6Fs/VeOAYvNhbP1rIMET4ulQrysUDL&#10;QmR3LEFBx3zkNs9ATu1kqtMUFDRMRxEhizfOQO6QOfA0LcSf49Pxn31j0Ld8PnzMVDHmoxBBUm5z&#10;jHjUVAH9VC/b0AfhkgJR0QR4DoELEL5sWsMgm3cc4SNktg7mOypWAfOVZ8hSFI5chnWnzmFH12Vs&#10;Ya5SB7CKFL1QHbzUBRUrLrJZA21781UXju9aQ6jGUxkmGKjWvzDLmh9FsFQy38QDfishUoXPVPoI&#10;2Q4qVe/IiT09xYm9/1hsQcXt/jcX44CGGWlkxFuLTVVPVb79tIUWUFcplDqN+f7bpVLMdZtenIef&#10;npmJz+8bhlcJ1LYNm/g9TU8b//8kbxymUh3AReapY/s24ciejYRqI/buXI9T+9dj/tzpsLsjKFTn&#10;L4GKl9ZQgSpRUddESKRA5YShFDG2vELawjJmJFo3V7SAYJQgt7ASeUVVfF6lUaw4wcql4sUKqnjg&#10;VxCoOOwEyxMtpn1kfssrZm7KoyrlEVJawFyBU4BoYTEhVN7i++YUwRsrMEWNEKGNGjVkY1aTnfRS&#10;wZTVlPd8qjSyBfOV9aiUbI4YYdbYRKpXBgHLzG2AiyCl5zcjKbcZicxb/ePNGBhnDitpR3/msT6a&#10;3jJ1EVb+9BM+u3TyyhhDix0JE7dHfzWgtvcBPVGjHj4nTC/v2422lz5BCvPHXa0PIJEHbCazUiYP&#10;0MxhjyCLVi+1/X6kDl1BmB7gGf9BHsj3I71xCW3dSnipUIGOFfASGj/BilChggTKz+Zly6UVjFLB&#10;cjp5v2k2wkPmobBtLnIbpyJWPQExqlWsdgoKW+dy/3zktS1GaOgyZDbei+sKZuO/BMYijRkrwu/k&#10;5Xdz0/LZOh5CgIA42gkUs1fBlGcQlWrxcT/VNDL2SeTy3xMiVNmmEkgACV1k9GPIHc8sNvQ+fo/5&#10;+Hz3QWtaPaHS+L/9Fy2oetsJgtRFoGQBQd2SWl2+fAaXCNrx3T8xTy3ET09PJlRzsEGDVzXp8JXF&#10;VKwlPepEmN5gk6r0AGUsH2//rFK/gsooFbdXq9Q7y03/lNRN7yGgNJJdI9s1K1iXM/32odF4Z2EH&#10;tqz5wQBlnQB0IiBYgurSAVNKF1AGqr2CagPOHdyCxx9ZCrs326hSTkkVrV0dIjyA84qrkV1UTcWq&#10;QUEp9xcQqqJy5BSUELJC3i4z96P5xfBELEAEUi5VK5ugBXLLmI+YoQiHh3nJTxsYjpfR3lnABLLV&#10;4Uyg8goMTLF8VQS5n6AGcksJdhkymbccoQJ+j0q+d7WxorKWKqS4Caw9XIKsUImxgeqk9tL+yRqq&#10;f8xBFbMxb2URqixBRjtopx1Mkz3Ma0Yy7WBC7mD05f0+VLK+VLF+tIl9CNnoV9/EpxdPWwvZXIHK&#10;ar+CygLq03OH8dax/Wh/6SMkjH4SNzXeh7uH3I8UKkIyAUgkQBkdD8DG/JE8ZAVShyynGhCUEffD&#10;K7Ba+TjVxNa8EI4hS+AbupRnf0JGGCIEzDPkXgR0e9gKRIffDx/vR9uXwFM/G4H66cgmUNGaCbR9&#10;4xCpnoJQ7TTECFzRsCUoGs7XtK1AmMA4Wlfij3mz8LvIeCohLSUV06uKY4u+B22l+rAmPGX6unxU&#10;LlfnY3DzOeogDlLVQmOfQu7UvyBAC5g5lNmPj6l4Ehr2ALz1s/DmdxvMvKoNZ7ux7UI39v4KquOX&#10;zxGnXqjUb3XW2l46RSPYhTMnDmLtCzOoEhOx/vmZ2KCO11cWYstri2n7lmA7wdIYP2s4kqUwP5fO&#10;r4bKUqj9gktQXWX3pFD7VZgwKiWgqHhvaL6VJjcuNiq1ZtUkfPnkHOzbu5vfTwolmKzvKqW63KNU&#10;505sx5G9m4xKHSFU+3dtwtnDW/H6q1T37DjhKWeOohoQDClOYWU9D3ZBU0X1qWarMBXCvELBVYp4&#10;cRlVilvujxYU0SYSBtrDcLzcFCAc4TjVJJd2jlaPAIX0GEGL8j1l80KEK0KoooRJz9HtUG4xIWPG&#10;yla+YrZiS/fn0u6VMeeVwkvYlNEEkzNaRhtaTntZzOdX0QbKIlbCFirnZ1PBTHdAg6lKugiUKpSC&#10;y5nbBJv6ufJVjq83BY0EKlgC1atfwRD0jTfi944CtD39d6wmWFKsq8HqgcqCSR22X3Qfw8o1G5A1&#10;/Tnc2nAf+rU8gIFDHyBMDxOqB5DSQagIkSYEZrWtRGLTvVQKWrfhtHgdy3mgL0d6wwLYB8+Hc8gi&#10;3uZ28EJ4CY5n8BI4Ghchs26BAcvTQjvIrbt5MaKti+Cqm0l7NxvZ9ZOZoUYj3jQN+U20fVSNQNNc&#10;RGgPczuWIW/ESsQId5i2MqNpBX6fNxM3l8ymnVyBgGyfoDGKtIpAPYEcQhWlGrlpWx3qm6LV81PR&#10;ouOeQs6U5xBjNvQzY0ndfIQxQKg8dTPw4kdfmFEV689cwHaNqmCO6gXqMNXoGA/O3mIFTBVQB6p1&#10;sF7s5sHK/w6u+xRrHm3HuuemUrFmYvPf5mHrqwut6Rzq3CVEpnSuap2ByWq/KJXL6gmqq/LTwXd6&#10;gVrRA9VyArncqJSg2v4qFfGlhWZtwM+WtmPjN5/z2+h/gt9SVqnUZf4rjFKpSHFkC44SKinVMW4P&#10;MlNp3+erXyUMuSioqERJbSPyK+uQV1aDoqoa5BSXUyWUr5iZpGKCiPukUgJMt7UvGi9EdnEpISQU&#10;hCs9kI8UT5Tqwv2EJreQNrGgzFhI5aiAqfwVIUaY1JSzItwnFQszs/n5nCx/HBm+OFLcOQSL9pEw&#10;yW6qmOFj5grHmQGV9aiK4Tzd1rywKr4vc1duFb9LLU8Q9VSvGnjUekr/gYJGWspGM/LDxvyVpmIG&#10;QUumeiUVtSCxdChuJ5i/SY9h1tvvYzV/a2UscSTATKYSUB+cOmCKEHVPv4tbW1bi9sZlSGBoT6ed&#10;y2A2SmfLGP4g7Gy2NoX+FUgnUOmD74WdquPtXAFX21JkNi9CGqGSMtmbBNcCuIYshE85qmkRMmoW&#10;UJmWUcHuJVBLEBxKlWILEUJXNXOUKVBMRC7BymuainxmqIK2RcilkoVaFiA8dAmt4jJayGVwNclS&#10;EvzaJfhtfDburqYaEo5sKo/6s4IjHqalexTxCU+aKqGTJ4L05vvh6uB+jeKg3YuMfxIx2kMfgbIz&#10;E9r5b/bwJOIjzH998z3s5JG4jlBtPtfdUwHsVSpaPB6cZ3iQdptcpYKFpVhW67FW/N+eL17C9w+3&#10;Eaxp2PTX2djy9wU86BdSpRabDl5j+6Q0Pbmotz/qwK/K6D+rkxotn55ngFpBIAVVr/W7F9tfWWLW&#10;APxy5Qj89NbL6OrWVUys/Ad+XwuuU2zHDVSXzu/F6SObcXTfZgPVUWarQ7s24vShzdiw9n3EikuQ&#10;T0Di5bW0f7R7lTXIL6f1I0jZxvKV9ljAEsQJVLYsYEExgeHBTfsWyI0jXlaBWKGUSMUMVfRoEQma&#10;AYf79Ro93xOJG+UKZudZGYqWz01Vk1V0heLwhHN5X9XBfJO37FSqNHecrxW0KmxY0PUCn1OovrVy&#10;Kl85HyunQhGy/Doqm6qElQSqmhaRljFqdUwLrlhhE/xmxIjmixEsrXtIm5he2IJUgpVK1fptshd3&#10;8fUrv/sen3Ydxz8PCarduEbFiA9P78e7Jw/AN+95XF+7DP1b70MiD66UtgeQxNsZtH1JVIGk5mVI&#10;YpZJbliMpIZFSK5biKSa+XATphAPdBUiBpbPRnL1HKTXz0d63VxkNMyFvXEB1WgRHLSETsKlfCWo&#10;3FQqXwtViqB4G2bDVTsd0cZp8JWNRbhqAuLNM1HcsQgFw+5F+dgHUDJ6OQpGLEc2rWaQ+cxOqO0E&#10;K6OZ342K5SQsYXX+anSE7B+hCg3nPqpSkNCos9jOf5NK8X7e9vN5soGxaX+Bk9nQxSwmC6nXuRvn&#10;4qWXX8PmCxdp/7rMfKodXT3FCoJllIrqdJqtFypAK9pewMWLZ3Dq5GEcPbITXV3qQiaQHz6GHx7v&#10;pA2czpwzhwf9Ah78i7BLY/KkUoKD2ejAOytw8N37zFZZSWpkNamTddva6jFLoXqhUpP90wh3rV/x&#10;3aPjse7dV2hF9b9LbLql76gmqKSmllJdPLvbgqpHqY7u3YDDuzfg1MHNOLDzCxRX1yGcnY8Iz/bu&#10;WIlRqhzClVtWbRQrl1YvmxDl9iiUgYqAWFAVmkJDvqBjDgvQpsni5ZSUM5sVmeJGlJZQ1k73/bR2&#10;UaqZcpmfnxlg88XiBqRALI+PqUoYR04+s1YOH2f+svmZrQheUPaQAMkOxqhQkbhVvIjQoga5XwWW&#10;sOZvxa3RHhpWpdEd9nA5LSBva9gV4dKwKw0MtkWlYJrS0kRb2ExbqGUEWs3crtscefhf+9rgHTwB&#10;z+/ZgY9OMTYd2YVrNBzjg9OH4Zr4CG6oWoQkns1TafFUzRs4eBnupgrcU7UQ/aoXYUD1AvSrnIcs&#10;2rispsVwEwxHMxVkGJWK9i3Ythi2hnlwUamcjfPhb1kEZ/N8qpPAmo/E6tlIqCZojQsJHZ9D2+el&#10;NQwOWQBHzQx4aqYjXDsJtvhwuIpHI1w9GYXDFiPesQSlo+9D5biVBOs+5rGlBPJe2KiSGqsXowoV&#10;TSAcox+nfXsEIcISJTgeKqoGyEZGPoLsMY8jX4rFx3zqq+KJIkil0oDcIHOXXzDKAnYSNNq/TNrW&#10;p597CeuPnjBLla0jWMpV+2gBVf07IqgI0GnC1G0O0i4cO3IIW9dvxjeffIdP3/ocH7z2Cb784Asc&#10;O3WSx/Q5U+Vb98QIcyGA7X+fh12EajfVao+s3ru0cWwC6tB7K83WNEFmWi9IhK0HKKNSBqyfodr1&#10;5nJsf20J1jw5GRs/eN2gJMU8dXQf9uzYiSOHDuFCF7+PUdHTFlQXD6H79M4rUAkmQXVkD6E6sAkn&#10;Dq5BzZBWBCK5BEH9T1SU0mpEBQgPXgGSLVUgWDnKUQQrl8pTRCUTGGFav6gUjNYrVqA8pdcwe5US&#10;JqqWLJ8sYiSvuKdvSjavhAe2lZ/CVKps2UfBlEuoqHoxwheikoVy9fxC5iSqWLSI+a2GAFXCz2wV&#10;ihOgXI3IKDMFDG2DgoxQBQhTKK4qZjV8tIKhwjozMiNAmNx8LEjososaTQneTpVSCV4znB20gfac&#10;ZmTxdnp2HX43yI077XFULnoAH1w4jrelVN/TppQueR6/jYxDQvv9GMR81K/+XtxTuwj9axYipYEW&#10;j4rgoN2z0a65VXQYJqVZgnTmo+goHtTMOO7WewnaQirHQoRo54J8PEDbVzB8uRlqFOB9LwG0NyyE&#10;m2rl5NZDKGxUNEftDGSVT4GrchKyG6bAUzoa3tJRiNZPRV7bAuS034u84SsQa+dnU9m8qiJqKNOY&#10;R5E99jGUTn8CBRMeJzDMTbRwXpXHCU2YVjU2/CHkMU8JMqmVm0olqFwaRCuIaP+ikzXx8WmktVK9&#10;CFVo2KNIqJqD+x55GpsOHsXGrsv46XQXtpzvxh4q1X4CdZgQyf6dVd/U6RNY9/UP+Ozt1fjqvS/x&#10;7Ydf48v3v8Lqt77A+698gvff/gqHT5xFN89km56fhA1Pj8a2l2Zj16vzadkWEwYLqgPvEyY1QnXo&#10;3V+CZSC6YgstoK40QrXvrZW0kCvNCIp1z87A1i/eIzAWUALl0398gLdefAd/ffhFPLfyabz36uvY&#10;tf0nPk4lvXQQXae24/TRTT0KtR7H9qkKuIFAbeZjW9DUPhRufzbzifIIAaLqZBOwaIFl/3KNDaRC&#10;8XZ2nHAVMlcRmtzCYoJVQBBox6hGecW15qCP8uDO5esjhFJZKa+oxFQNI7RuUje9NkygYlIcs6Vl&#10;pCLJBjqD2aZokS3bSHUMM5O5IoXIoFqF81TkkM0rhVeFi2yV6K1M5c0uIUSCTKPqq/gcjQyp4VZ9&#10;WQQnQrXScCfetoX5usJ6wlhPWKVmgk2DeBsIWL2By1XQgtuzYrghNYgU5q5Fn36Oz84fxTVlK17H&#10;zfGxuL1yNvoQoJuKpqMv1SizdTlcQ1cSpGXMTCvY7kMqFSaLQEillJsSmI9CPNiDbKlUnkxC5hxM&#10;xaKdczbNo7VbxBy1AMHWJcxC98LPxyIEJLeTFo7PyR7KrETg8gbPha10Auwl4+ArHQk3m4cWMNow&#10;A+Ehc02HsKdV9pJZath9yBn9CArGPYayyasQH78KhZNWmQ7kIAFythJwqleEGbBwwmPIHWXB5SFE&#10;NmZFjeBwtasz+iGTqWJSqdFPmHF/rmGPwdn+COxDeHKpmIXpix/G/pMnzVoVP52+YCygxgDuUxWQ&#10;inWCQB07fgzfvP0xPnjxDXzJA/fr9z7Dtx99he8/+RrfffQ1Pn/3c7z794/wzpufYt+J0zh7bDc2&#10;/2USNj89Bjtenou9by4ylT6VxA++T4CugurAVUD9R1BJpSyFW8nbK7GTOW39Xxdg77rvDE7dFw5j&#10;96b1+OGTr/DNB9/g4zfex8sPP4PHZ9+PZaMXYvn4e/HPv76KM8c3UUh3UKm2EKT1OMwmqATYiYNb&#10;6BS3YdKMiYhk5zDsF/Mg5EFeTIioVhFarOyePijZugiBko2LUmVkAXOKmJl44IcIQW5xBR/nAR/j&#10;wc6mzuNYgfYVIb9E5Xf1acky0hLydSqnq2M5lk/loxoW0VYKugCVKaA8pdylcYLcF6Iy2YP5cDKP&#10;qeTu0wiMSAmtqj6rBB6qn4ZWCSp1PIfyNFXFUis1d0Qld6u52ASYRs8XVA4xNrG3nytY0Eig6sy4&#10;Ql+8GenBCvwhwYVB/jLkj5+H984exzVpPNj+6BmCO0pnIrFxCdWJcLQsw6D6RcgYvJTBnhmqkbZu&#10;6DJkNC1CGvNRKq1RSu08tvnIGXUfXK1UNOan9HrCSNhczQuRUTeHYFGFqEQuAhcgWC7mKh8BCVNx&#10;3EMIXMsSBJsXEKp58NPqxWj9AsWdSAm3ICXaTuWajEjHYvjb7qWFexA5VKaiiavMaPYc3o8OIzyE&#10;pGDCKkQJUVijM5ilIrRvcVo+jd4IM1NF2YK0tCEqVISQCSr70PvhJoS5k54kXE8gPP5pOKlQmQQq&#10;Qgvs5XcdNWMljp45YWYAS6nWnb1gloHe290FGiYcPXcSP37yJd7/yxv45OW3sPrVf+CLf7xNtfqQ&#10;B/EXBqofPv0GX773Bdtn+Iq3d588h3PH92LnS9Ox/S8TsOf1haZsbjLTu8stsN67ygL+Gqre26r6&#10;8TFBJbi2/202tr73LI7Tgio7naK33/7T99j49Rps/nYD1ZN29G+v4vXHn8ULy1fhmQWPYNWsh7By&#10;7FK8/MgzOEuwzhyzoFI7tn+jAevUoa10tnuw9L4FKCjKR2VdLc/6slY8k+eXMldVmwpbmBlIA2Cz&#10;qVCygSqBS3lyqTgqUvhz4qb6l1uiA1pDlIppFTWiwqoIxpmvcmgF1ULMUP5oLuHLM6/LLy1DcUUl&#10;KquYjQianYpp80dNQUM20RthDiM0mf4cpPljBKOQ71/W0wFcbsYreqLq2+J3LiBIeaoCamSHhllR&#10;OQu1FVy0hYTNS0uoEnyQIMUrhvDxOj6mEfWNfG09MxYbt34z27ke1yc5kRwog6O0Fcu/+AbXaPjO&#10;tc56JBOYFGaoBKpNQv1CwjWPysSMRZuWTCgczDAZvJ9aNx9JzEZp3KpFOmn1mKWchCOTuckme8fb&#10;tnpmJ0Km6e5Ovt4/ZDHs3O+iWoVoIQNttHI8cN21sxFsnEmApiJWPwXBEipVvAPpBaP5mgUopRoF&#10;qTSBzpW0cQ+jcBwtHwGKE6pIGy1hxwqUTnsK8bGP8kzxKPwEwj1kOXI6+Thvh2gFI4QpTMCCgosg&#10;ZQxeYcBSCT2bShVgFtO0j6RGWdzlKCC86XULUDx8MQ6fOoJd3Rex9kw3fpQFZK7ac7kbR7rPY9uP&#10;a/HJq+9g9Rvv4bPX2d58C1+8+Sa++ufrVKx3eCBTtT78yijXus+/w4+E6tOPvsX2Q8fRdeYg9v1j&#10;EXa8OBF73iRY6tAVWO9RsXqylVWsuAqqHpgOvCPg7ue+Zdj3xnzseG0R9n72Gs6dO4eurrM4sGM9&#10;dqz9FrvXr8OejZuw/qvP8fW7/8RHL7+Efz79HF5/7Bn8/cGn8fzSx/H0vEdw/7h78dGrr+DCya0W&#10;VHstpRJYUi9c2o8F9/F3U58SQTGjJDRkicqTrUofLZ/yj4YO9SpViDkorCJCLnOQLCCb7JwyUkiL&#10;yBAmAx8hkv2L8T2DfL0nXEBI8uGNMiPR6mkbJ4wFZRUoqaKiRLOR7vXDHooQmhx+FypVtpSqmMoU&#10;R2aIOauAsBtVVH9atbF+looS6Pwqfic+xv1RKlRQ+YkgqXmoUE71axFC9Wc5I5pyYj0uZVPFUGD5&#10;NE8sn1AWNhPSJtyR6sXdjmw4sxvQvOwxQbUI13trkNm2DAOYowY1sFGlEqhCyYQrjbAl1M5FCiGR&#10;EiXVzDFgDSqfyfw0D2EqiadloaniZTTQ8smqERwXVcrVPB+ZVLRMPt/Ox1L4Pg6CJcBUEvdIrQhi&#10;qGkm3CZPTUZWvBO2kvFmuFDxlKdQMvFxFE14lIDch9wRzFFseQRKMMXaVyBK2PInPoE8QUVLqKkb&#10;ztYV8LffZ0a9B2hb/QTLwyylEnvu2McRooq5CZUKFdGxT9D2aWzg/absHjQdwI8huZb/norp2Hl4&#10;Hw5evkSoLuCHU6oCdmH3pYvYt2c3vn/3E3z9zof47v2P8e17H+E7th/efx8/vPcPfP/eq7z9Bn74&#10;8H2q1if4/J1P8Q2h+unrn/DdV2uxecc+dJ87hANUpN1/m8Jc1QPVO6ruUbEIk2lvU63YDrzT02j1&#10;1Ie1T7bxvUdw+Mf3cfrQXpzXjOSDe7Bv4w84uOU7HNv1E47u3Mj732Lrdx8T6H/yu76K1a//He+/&#10;8ALeIlyvPfoUXlj6KFbNXIkHJ9+LPZu/xskDylWWSh0/sBlnj24DLu/FuAWzEeABLZgERkFFFYpq&#10;1F9VjZLKKnPQR3kwG3B4kJviQk/1L8Ym5QoRHD+tmC+qcX3W6AkVOcx4QeYdnxlFoQKEOnr5HFq8&#10;QJR5LK/ItGyC64rG4IhEqDwxPj+XAFLNqGwq30cJuIuv9RDOXFpSgeTh52n6iOaASa1cUixlrLhG&#10;X9QaWGQDBUyAChYgiD5Cp/GDLk1XCauS2cDvSbtH6HrnkPlyuKUNjBUNQbqvEDckeuGINiBv2DRc&#10;Yxu6GH92VyFtyBL0rV2IgTxDJzYsRgrhUpUvc/BC2r15VKm5yGJz8X4agRtAu+honsuDWpXAOXC1&#10;LDBl9AwClEqVSyNAylTKQxkE0cE8ZmcLtDJbEaoAM5Ypp7dxH7NTRslo5NVPQnp+J+5hxssdy8w0&#10;7WlLgWj3ogQo1LrUDHPK1joVfJ/48PsR6yQMVKEQAQrT4sVGP8rstBRZtK1uqrBflT519tImSqXi&#10;sopmDtfDZrR6MlXL3X4/gp2PID7lWTPY1sHnS7H6xCfgiw1bcJpWb92Zc4TqAtaeu4g9p09h+w8/&#10;EJjVWPvpaqxb/SnWffYJ1n/+ETZ8/iE2fv4u1n36Fn766E2s+eB1rPnon/j+Y0L32VdY/8NabFiz&#10;Cas//B4btuzFubMHcfijR7Dn7zMMLBpp3gvVIarVIanSO/dTmR4w+7R4y4EPV+HkjjU4f+4Mzpw9&#10;hyMH9mHv1h9xYNv3OLFnDU4fWMe2kbeZj7Z/g30bPsOObz/gd+N34vf65u3X8cnf/4p3//I0wXqM&#10;VvA+LB01B2+/+CLOH1c/1Xoc36+q32acO0aoLu7H4IkT4Q9HCRFtEZWmoEJ5SqMSmIVKq1BYVomC&#10;8gqU1VQjXzaPiqZhRTk9fVXqixI0zmAhXCGNCZTtUw6T8pUasDzhQrhD+T1QUemy44RJBQyrOig7&#10;Kaic0ahRKX9OHrcEj5lKr1enr6qAKa5sKpxGb2iUhSCy+qc0It4XKzO3VcDwUo2CeQKr1hQsdD9S&#10;UE9VrTNQhbk/TAuYU1RP5Wvga1TgkGpRsQq1tFojt8383DLcnOg2w6ByaofjmnTCdKOrnDDNwp1V&#10;VKImQsRMlELLpqFGqfVUJqpUmlrtLGQxKw0qm4k+hVOZmebwYF9Au7WAOYmgtC+Cg9AlV1PZCFK6&#10;wOJ9ldNttIGewVQpwuDmZ4Zp/wpGLEO8gypXPw0ZpWOQXT8emQWduN7fQZAXomDc40aZwsxzQb4u&#10;2r6cCnWfUakwla587MMoGE3lGv2IqfBFht2PglFUKwJm1gGU/aPlC3QyVxEg9V0FBCAVK50wZQwh&#10;qJ0PmJwWpgX0j30S7lGrTH+Xp+1+9Cuahlc++950624mVD+eOY81Z7uxd+9e7PjuS+aVz7Hlmy+w&#10;7bvPsO371UYRtn73CbZ//wm2ffMB4Xobaz/+B9a8/zq+J2A/EbwfV/N1363F15+uwedfbsC2E6dx&#10;7tR+HProUex5bSbtndUPdUj5SpmKNu/gewRKwL3zAI4SkDMXmMvOn8ehfdupLj/i4LYfcerABpw/&#10;ugVnD63HmcMbcfbIdpzcvw7Hd36LI9u+woH1n2HXmo+w/bsPsfnL9wj86/jsDYL13FP46/KVeHjq&#10;Ijw6aykO7/wBJ/cRKAPVRpw7Qai696GuowOuQIRnZp7588tQVKUDiwdhIeFipgrFBUkpYjz4swtL&#10;UEjAYuqbKiJUGgybxywUykZWMIeKoRK7lE2ZqoJKI4BUgCgiDFKqArY8WjRlozwe2EW0gDXGanoi&#10;zExsLqqmg5DbwlQsMwKj0LzWGSww00hcfC99J4/yFRVSls8V1vAm5blyWkUNXZIi9cxALqrl9yo3&#10;TVksmKPKJBWJwChv5ZbU8/01UFgnFcsKanBulNlMCnZ7qg9ZUap48WBc4+dBe6evFndQHQbQ9qnC&#10;N7B6DvpXzEICs1M6gRBQGfXMUVXTkcqWXjMbffMnIpO3g63MW41UsvqZzFTq7J0HG1+TWcd9NXPh&#10;bNTjCwjWPKNyKmJoWFKAapXfudiUzP31M+CvnYLsOr5nTjuu9w1B/3JmLSqIQFGJPkIIc4atRKBl&#10;GfJH3E+FW4YcQpYzbDlyR/aUzQlTjooPVCLZPQEVJXBB3s8e/wQCfMwxdCWS6pYSOsLJ/bljHjdr&#10;YWS2PwT7iMeRPfkvZgKkj/f7FEzF4hffNZW07WfOYO3ZLvxw/Dz2b9uM/Ru+xq6fvsDOH7/EnnVf&#10;Yu/6L7F77efc9zn2rP0Me39ajR3f6wCmahGs7959Fd+++zp++uQTrPnkc3z10Zf48pPv8eOOQ9hB&#10;S3n+9D4c/pCK9eps7DM2sAcqWT6q06HPXsCp08dw6jJw8NA+HNjyIw7v+Il2bT3OH9uCrpPbrHZi&#10;Ky4c38Z923DmEB/f8z2OEazDW7/Coc1f4MBGfrd1H2Pn9+9j/adv4LPXXqBaPYynFt6L5eMXYPU/&#10;XqNabcVxgnXy0CZcOLEdl89sR2PzYNjcAUJVysxSjgLmm3ilOn817UL9P+XIr6gz/VWawuHlQR1g&#10;plI1LxbnlnDFCnigc58vnMscJQUqM1U8DZyN6TZzkfqplKNU+TMldo3G4HtlF6r/iRYxkkOocghn&#10;lGDwdlT2j5Cqg5mv0XysBGfMzCAO0i56+FpV/gL8fuq0doX0PI3s0Ch5jbQQQCrfMzvRBhqgCI2W&#10;C1BBI0jwVILPr2gwz9c4x2ihOo4tyximLZQC3prsNhMjffEGXBOkhbrb34A7sjuZpRZgYNUc9CNQ&#10;Gcw+KVSlxGrCxfuJFdOQWD4VGVSrlIoZGFA4CVnV03mQzyMwhIeqJfBSamcjqWq26X9yU+l8hEc5&#10;Kkuw9YwDVL5SP1aEeS5EC+msmgp/3VREayfAmduB272DcWfhNGa15VS2paZyGNOYv+GCailyhzFP&#10;ta2Al2qm/TFV/lTpI4Cx4Q8gQpg8zEju1pVmVrGZfkLgnLSHmc3L4RtKRaNN1DwrMx2fVlBlda1X&#10;EZ/2nBn/5+brE0pmoHbu07hIpdp99jQtYBfWHDtn5hsd3/U9Dm2ltdr4NQ4wixza8i3vf4f9m74m&#10;YJ9jP5Vh/wZCtuYTbPnyffxEsL555xWC9QZ+/ORj/PDxV/jyg2/xycff44ft+7Dj6FF0ndqNA1Ss&#10;vbSCGqJkRqS/sQTHCMFxQn3kxHEc2LnJwKROWcFz8fR2XDq7E5fP7sKlMztwkQBcOrML3VSYs4fW&#10;4vR+qti+NbSC3+PU7u9wYuc3OLb9Kxze/Cn2MI+t/eR1fPDXp/Dyww9g1ZxleGoB1XDvDzh1aCNO&#10;Ht6M7pM70X18I9qHDkaWJ8CDrZgBvZRAVZuSulqsuNZ0rGqioip8Krkrz1hDhHqKFipOsAU1KoMA&#10;qN9J0AgyjWC3RqXrgOfreVsZTIWOSC7toEr0BcpIhbBTLV1UJ3ck2zxPFUBfD4S+WB7tn8YC5iLR&#10;lUtIywgGsxuVNbtE1TzaPypUjED83Gr4WbJ5VSZfmZEWtILhAqoUrWI2VSyQq344WjuCGGUW03IB&#10;OaWN/Hc3IqekmRBW4eYkN0GnyuXU4RoHrVWfyGBawCr0r2FWokr1K5uBQZWz0K90KvqXTUNyzUyq&#10;zgzYCFRa9UwklU1Fv/wJ8KgfaSjVidbR1jAL9qa58A5ZyNfOZmPmMuq0ALZmS73shFZKlUXgnA0L&#10;EOB+jUy3VxKoxhnwlY9FZvZQDAgPxR9DI2k/aRNl9Zij/Mpf7cuoWLSCgzW0SZlKVb7liHSsNAvG&#10;xKhYQTNzmDmKSuWgGrnbqUxNS830kOyRDyCXyqWxfdFRj8LD7JRBeFQJ1FysTO4Pm3lZzGWDl8LO&#10;7JjJf8P+rrM43H0Om06dx/oTPLj3bMSZg+t4oP7EzPIDDm6lxdr+HRXhB7M9uOVrwkVV2PIlDnK7&#10;h6q1lXZw/eq38d37r+Gb997At+8zY33yDb7S6IsPv8XnX63Hjl08gM/vxaHVT2P3i+Ox56XpOLZt&#10;LU6dPY+DO7fi0LZ1OLWfNo/KdPHUTuDsbrOmBC6wcXuRcKld5ntcOrUF549swLnDVDJuzW0q15kD&#10;zFz7vsfJXV/zvamuaz7ADx+8jA9fElgP4v4pi/Dx6y+j6/Q2HKf9u3hqF7qOrsO4kS1w+KM8YzM7&#10;VVQhp4xnal20QCVxWkAVHXJLLagitF0qSpgKnFEbDZatpMVTIYNqRfVRxpIl1BrthSXlZuCt+pxU&#10;dFAOCxImleIFVkzvQaWRgjmCEcKVY6bbZwVjhDGfgMVp26znaSCuK1REC6i1Lqh+/F5GSdU3RThU&#10;KDFKRdVRNTBMFYpRcSLKT9waS8j9GnmhvjSpmF6nKSt5JXwOFU0TK7W2hvJXNrNWkJnt5iQnnCHN&#10;ZK7HNclUjgHxTvzboCj6UaX6VszEwPLpSCBUibw/oGw62zSkVk6DkxbPwYzVNz4OA/IJQNVkWjnZ&#10;QgLXMJdqNMtMNFQfVSoVS0OWtN/RNA9OwhRoWYLA4EW0bsvhpiW08TkevWflFITrpiFQMR5ZuUOR&#10;nNOG33jakFy/mJlnJaERWMtMPsszKkWYmK1yht+HgpErkcOmfqyo+qBa7oOXFs9D66hhSkHNjRr2&#10;ALKVq2j/lKtcbQ+ZgoY6im1D1CFM60ewHB0PmTlZsYkEi88NdyxHn1gnPtm8w4xF33LyLNadOItj&#10;e7bywN6Ms8wuvWAdJVAqEhxnO7pTKvY14aLl4lZtP9Vrx/cfY+NX79H+/ZNgvY2vPvjUgPXDZz/i&#10;69Vr8cVn67F9K9Xnwj4cW/smDtBGnj19iu+5Ead4gMuWXTy9w5oCb2DaC61+ZLa8b+3fax67dGob&#10;FWYzuo5tMttLJ9lObcbFE1S4Y+upYj8auI5s+wK7vn+PivUqPvn7M3jx/vvx4Kxl2EWVPXdiC85Q&#10;DbuP/ohpE9uR6vIb+1dQpSFKKk+Xs8lKaZR6Bc/m5TzgBATVjNZLw5PyyviYhi0VaBKj4BBwBIrK&#10;oukg4bx8FJRUIL9YYwZLUVxRgcIyjWzn63PUDxU3RQpNgnSFcqlUYapTtlElF22kOnsti6f3Izx8&#10;b82vSnAQOsIVZHbTzGJNEVG5X8OjNJ8rXkYgCutoSxu4XwplDVkKMDMJHJ8KGaaYUcrb5dxfZpTN&#10;25O7/FQ2P+1iRCoXr8AtKYJKz6VSJTfORmLZBPzubh/uyh9v7J9UJqFqloGrv6AqmYLkiqmw1c3k&#10;2Zt2sGgSEgonIKN8MlyNzFI1VCrC5mqcY2BJV7WPVs9tOoFp71SkaFrEfcxUVCxVBMNtS6g4vE2o&#10;7BWT4KqYCE/pKNjj7XAXdOI6fzvuKJsLH4HIpb3LJzRh2sAgoQ1QqSKETFkrm8DFqUBmOv74VQTq&#10;AVrMpbR4VC+V0AUSAfPS8ml4kvq8vOoI5lbVQHvLSjMvy8XnaDygs/1hZE/S4p1UMlrUQeF2PPL6&#10;O1auOnkG64+eZoinIpzZSfu1mbllo5lyfmQHodqryhut2b6fjD08vJ1ZZvs3VC8VC741NnH3us+w&#10;lVnrp9Xv4ZsPP8F3H9EGvv8lvlqtUvsmfP3lZqz5cSu2bduF08f2GYvXdVIwMdsQGpynOgmiq9rl&#10;c7vZ9ligae2+8ztxiUpzkVAIqIsC6vQWZqOtpun2RQLWdXwDFZcngu1fYP+6D2lT/4HP33gezyy9&#10;D397bBXOHF6Ls7KYx37CtEmEyukzRYiSOtkfqhPVJ4dnby36ogpgXlklD1qVytWPRcAKCpm5ypBP&#10;sGT7snlAaw0LTVYM52pMoEZaFEKzfa3BuFIQHbwarU6Q+Jg6flVZ1H17IAo7lUodwgLLFsiGI5JP&#10;aGj7mKGcZn5WoRlYa6AKFKKANjVGRVWVUWon8KSqsSJNW2ngd2/kdyJQOdWEpcJA44+W8bZGaDCj&#10;EUZVCzVeUQqnhWo8Ef0baEdVtNCWCnxbiosqWgybvwzXJNLWpTI3/aF/GDcGW3FP+Qz0JUT3FE02&#10;eWoglSutegaz1FTCN4mKNR2JxRORXDyZSjWFEM1AOrNVGpsqg8lVsoqzaf0IDK2gu2k+FckCLK3S&#10;Klx4eTubKqCBtFm0fslF4+GungBfxRhk5bXBVchcFW7DrcUzYG+lMnU+iGxmv2yqlOZTxdruJVyL&#10;qFa0fkOZu3jwOxo1RX+FWScwRoUKSalaaf+MDVwBNyFz8X5QM5OZ1TIHLzOLvKjUrpK71qYw5Xfm&#10;qxxCVTD5CeZBWtX8kZi2YpUZmHqAuWrrgWM4e5QH7oUDzBubcI6KdWLfOqNWx5lblGPO0Wqd4vb4&#10;3h9xjHAdo3JJvbQ9LLiYu7av+RTrv1yNDV99h28//hYfvfs1Pnr/O3zx+QZ88fUO7N23D2BGuqSs&#10;ZBSI4PRAc0WdBJT2CyoqFKhwGv1w6ex2QrPVAGVBRYjObOF+AsV2UVDx/mXtI3DnCc/JPQR/62e0&#10;g+/j67dewitPPIZt333Af996XD75E6ZP7kCaw8eDvgjxcsLB/KQcFaZamen1BCWq0RRFVAICFaPS&#10;aKqH1gzUfXX0FlTUm4PaG5UCqQwuK6iRFZZtVP+XRqjrMW82M1bP45rkWFxRwwM9Bxn+IFWKChWK&#10;ItMXMxlKHb6ZmhJCoLQ+hvKZxgGm+wsIP61qkZSmxChKDrOSspUBwpTMa5nbagh1LfdVUv00n0sj&#10;McpM35aKEBrhHuFrg4RLfVx+KldYKpVXx0xIxYoV4+YEG5W0lFa0CtekUWWkNDekFeBPNuaqitm4&#10;u3AS7iZUCbR1KQQktXoanzMFqYQquWIK0mnXBhWM53Yi3A3TkFIxGalV0zCIWSuxkpDVUqnq5/Kx&#10;uQi2LjRK5aPtszNHuXmgSqVyOhYjr30JvMpqfN9A/WSEasbCUzQc6XntuDPYjNsLJyNrCOFjTgqp&#10;s5dAhc1UkQWEaZEBy9EzWiM+bDkVcCkinQ8g2LYSAcIUJizKVwGCE5Gdo+oF2vm4xv8RPDtB0+Bb&#10;dfj6af98VDA/odN6hAVTn6ZCriTok9E2YQFOdl9A18WzOHH0MLrOHsTli8fQTfVQv85pqtUR2r+j&#10;O77nmX897dUWnOP+s0c3ULnW0hb+iOO711DJfjS3ZRX3U7V2rvsSO9atwcZvfsLXH32Pj9/7Hu/8&#10;83t8uYZKc+k4LlENpUCC51LXPlxW696PS909UBnLZ0FlQaZ1+/ia0wJJtm8D1Uq2jzAJoJ52kY9f&#10;uS8FE2SyhUfW4cx+gr/lc2z/7j0c2PgJM9lPzG7rMHNqBwakuU3mKajkAUmb5+OBqtHgFmCCQkOS&#10;LIunuU4CIkZlkwUUVIWVDPqEUqMstD/KplHtspS9o9P9pmooO5fP95E6lDB/FRuL6CVMaZ4gFUqj&#10;KbKRyYyX4c2mBSyELZyPzGAuv1MBfLkFzFtxJDpzCWcJ4aZambGJAkWrMqmkXkaApDrKaprCL5tY&#10;ZFbH1RoXAkhFDSmUBucawLjfDNBl3goRKme00iiXzZ+LWxMdfJ4Aq8U1SVQKT/M89Ak24vcJUQyq&#10;mUvLN5VKNcUUKgZWTDPFiTTClFo6Acm0is5aKhftWnrFBLjqp1KZptDaMVtR0ZIIVSrVKr1ChY3Z&#10;yKJddKrTmIE/MGQRFW+21ac1ZB7CzfMRVoGDB260aRqClaPhKx0BR/4wDIq24I/BEUhrXkYQ7jN2&#10;L9q2FN4m2b8F8NBqRrjNG7oEhZ3LUNBJqPi8HFpAM3OXyhOknfNTsVQZ1HqCWrCzZMITzFePmEyl&#10;Ent09GNUpwfNarcBDW0a+QgcfG0236dkwqPIbZqL+tZJ2LifByy6eVCfwMXzB3D5Erfn9jFbbcKZ&#10;I5twnJbvEKE6vvcnnDu60Vi2bh7MsohnjzATHViHk/tpDfcTMrZju3/Ewa0qcvyInWs3Yv1Xa/Hd&#10;p2vwzts/YOsurW502CzEIpC0dJimuwsos+ilUSo+ZhSqR8F6ILt8dltPdtpooJISXT4tdeK+Hpik&#10;VJdkA9nMbYHVaw35ePdJ5reja5nH1uLyqS3A6bWYP4O/hT1AZSpGYU0NDy6qAu2UKmwBHnQh3jaj&#10;JAiSRlWoo9cbLeSBa1XvpHA5JQSIIIW13oSBSSqmqmEx3MxBYcKo12qUhTXto5CtyMCosYGOYBhp&#10;3gA/O5efpUmLuUgXVNECA5UjXEA1k7ppQG0R0nyWWuWXaxWnWktpCE9MFb3sKr6+DCluqlqgCE5m&#10;J6eAi6h6WcHPr+L3179Dkyn1fsxjhcpchIpABWLqs6o2ICU7I7gl0UbQqcKRalxzexFBIQwJue34&#10;XR83+jFHJdXMpAWkLaudScCmGDAyqE5pZRORWTkJSYXjkVY6EUkFI+GmwmRUT4K9boaBKpPPTSeE&#10;GQTLRvhSyqbB17TAWMFgyxL4WuYj1LYAroZ58NAuRpvmwM739tdRrcpHI1g6HN7i4bDFh+GPvnak&#10;MIf521fARqXLlPIRxJKOe1FIlStoX4rsoYtp0xYRVK3WtAJRTZ0nKG6NSKdiqWihaSLF4x5HfMyj&#10;KGRWyhmpMYCPmk5gDcINEDj/qIfhIIDZY1YZyxge9QgKxzyCbMJfVT8Kn3y3xuSqy5dO4tIFKlX3&#10;cbZTpl/o7JH1OEloDu9ci8O71tL6bcAF7r9oDmar/0iKdvYwMwwfO0PIlMVO7bVGPRzYvBnbf9yI&#10;tV+uw0cfb8CxUydMh+slQqSlw3qbgUqQCZ4rCnUVULSJBhqjUoSKYF3ibQOZgapHnUyzoPo1ZGqX&#10;aRHVwO8Pfn+cWoPFc0Yg1eHnAVaACIEIMPdoPpVGgAumHOWhQquEbVXk8k2lzUMVCfNxDVWSFdQs&#10;XqlYriykshPfS/ZPBQ6/RpzT/uUUa9Q7358gRtiUi3JpD22+ICGiUgVjsIdpBb0xpLojZgFOG5vy&#10;lSOoERaaj1VKJctHBsHSSkvZqlDSukXiGvNHy0fr59SVRXzFSPVYi3Nm9SiVjVlKyqSCh9PMNrY6&#10;ljWiXqM+nKFiqqNyF9WMVrFflh+3Jtn5fTXkiUp1Z+E4ZqdpBGUsrhvgxz354zCgchr6l3Mft7Jz&#10;KXw8jYqWRABTS5m1CiYgIX8M+ud2EIwJSCkfg0HFYzGA2UiVwAyqVCaBdNbTWhIwJ61gkFB4ma+C&#10;hCpCEPxUGV891cYo1RQEa6fBWTgS4fIRCJSwlY7ETaF23FE0Dbqom0a0R2kbK4cvQ17rYuQwV0UF&#10;FXOV5mppblaw4wH4qTg5Yx8nYCsRpvJo1LpGTZRNesJYQFUHg8MIj5kSoiFMK9hoF/lcwaWFa0LK&#10;WnwvLUMdb1+I0urReOmN9wxUly6fxMUuqkjXEd4+Q5t2Gl3nj+P82SM4feYYTpw5jtPnTuDCBdq3&#10;C0d5oNOuMRcp40i1zh3Vug/MMUdpEdnOHN5CO7gFezZswdpvNuKrb3fgAtVQC1xq8uDlS1aTWskC&#10;XiJAP+coQnWl+sf7Z3fQkjJHEaaLguo4YTFVP0J2elMPWFIrC6be1qtg5rbZqq9LTdZQYK3Fgpmd&#10;6JfuQUCjz0tL4aGCRIorTFldy5FpmTKjNLJ+BMMd0UIuCvTW1HarIqjMJPWhJSzVuDru53OUeaRw&#10;bjOYlq+L8zlxraBE1dGWYGnOVIbbz1wXQJqLYIVk/7IJTRTumIoU+QQtD+m+XKqWPlOWkuoTJmBU&#10;01iR1S8VNZ2+9QS/iq/XojHFhKmE71dCVS0jMNYKuD7aRuU7r/rBtK47M14eTxqeSAmyqGwOPZ9g&#10;qbBxa7IT/W1+qm4D7zNT3V06BSl1snfT8OeECO4hKAnMWAPKp6BP8UQkEK6UcqoWYRpUMBYpJRMI&#10;1Tj0zx6FxPgI+GrGE7SxSCgag4TiCcxZMzCoiIpGEB11s2gP5xGg+cb+ZfB93VQo2bcQ4dJcKS8V&#10;LpOfEyNUQcKp5Z1d8TY489twd5jq6R9pRoxHefDnd9LemQLHIsRNkULDnTTaQsOWNMv3fnho/Qqn&#10;PG0qe1F1BBMQ9VmFNHq99T44BlPN+JwoIVJFMNypDmPmLQE4UrbxPmMdVbzQuu7Fo1egrGYUHnrk&#10;WZy9TPsHgtR13IB1SaqFc2xdbFpXyVoI5tylszh3+SzNopaFPotLF/k8gXh+H7pO76JqbSdgO6ly&#10;qiDuZNbaiX2btuGnrzbgh/VUHBAqXXxNMF2yVjoymYrwXFKV74pKETCtfy6ojEptNyplWT+r9ZbS&#10;L/Uo1c9q9bMy/VKprNvmuYJMUJ36EQtnDsfATC+BKkNeeQVcuQTCDEuy+qpCBVpUk+rCHKTZwCpz&#10;a0kzjULXQFv1Wanqplm66qtSadtDu6ROXamclihT3tEQJtk+rWuh4UsaRaHpJLqd5vEh2e5GilO5&#10;KofZiAAFo6asrvUrMpht0n15Zo13Veo061cDas2SaIRKQ5McBCjVXYgBmTnokxHGQOauZHceUl1x&#10;vm8u1S+OTKqbk4C7o1qPkPZSQ6GY5yJUYXUEWxVMVRRpE6mINw7K4HtGEcqvNaASqskYSBVK5QF/&#10;W1YJbvFWm9EU/csm407CM5CPZ9DWpRKygVSnZMKTUkQ1yx2JQTnD4KkYi9Si0UgoGIOBBeORUDIZ&#10;/WkPE0omIpXvqzJ7qHUhVWoBUipnwt1ImDR5sWEOfMxhtopJ8FRNRV7TTHiLRiKnaiwiZVKq4UjL&#10;H45/C4yArVkrLy2DVmLS+hR5yld8jyiBUgEkR2AQCilSzrhHEZ/yhJk671IZnTCZiYtDViDG7BRu&#10;f6CnmmgVLjRqw8XHVCm083aGCiPDHrZW0lW5vnMJcmtHY8685dgjW6YeKyrJpW4qFXOVUavL3Mdm&#10;oCJQ5y+eMdsLlwkc20WBZVSN7eIpXLxAJZOanT+BLm5PHT+GA/sPY92mA9i8X2tasF3uUSipVfcB&#10;03dl+qAIlRZpEWDKVpcIlTKVVEoAyO6p6KA8ZWUq2j8DlgXUzzbwZ4iuBs0CiU1b0wjVie8JVSeS&#10;7F5mIdo45hs/D3z1CWkBl4hm+5ZqioT6dagMsoBazcjkK2s8oAoSGmEhW6dqYG5JHVWuFjGe3SNF&#10;DVbhIKpxgCp7a/xgL2ACr8J8VorLiwS7iwdwmAd+NoGSWkWQxgNaFUB7z+xfB3ORCgqaoazRHUEq&#10;lSBWR67Wb0/1EKqsbAy0ZxugBmXxPZw5cATyaDGz4QpoLpdGa2icotZ01xSUGG9bw6+kqB5aTQ0M&#10;TqJy/v7OAYQ8z3xusiOOa9IaZtD+TTcFhP7BZlybko1EWrcBPNj7FI/D3YQllUqVxAyVWjoOGeXj&#10;kVkxgXZxJBJzOuEsG4W0IvptPjeBitOf9vFOqli/+FgkM4+pgGGrm42EUtrIilnwM1tpNrCHljDA&#10;jOSsmIpQw0zkNc+At3A4QoQpQusXKR8FX8VoXBcagT4Vc6k2y00HsAoV0dZliAxZjOiQe6l691pT&#10;QahIZkLimMegC8flTHoKma0PGLC8VCrXYMIyVJ3IguohxEepc1f7tTLTSr6/VXLXCAwNuvW2qyyv&#10;z2EGrJmAiePmYM125hepkmDqPmYqgJdp/3qhuiidElRsZwmQ1OqioLpEuASUnmu2Z9DN53Rd1GPn&#10;+fxzONF9AbvPncfh8+cJkpYMkzpZ7eKF/eg+zzwllSJMF81+ZS5LqS6fU78ZbR9t3s9Q/VyoUD+V&#10;bGEvPL+we2a/7vcA1tt6nnOZtvXy8W8wb0Yn0j20OFQqby4tmtSEB7+fUPk1YFXqRJB025qwqPxU&#10;BJ9ZpbbwSlFCFUFfnlaUrSNQjbSQzYRrCIIFTXyPBr5nA6Gto+XTqAaNbigxauimtUu0e5Ds9DNX&#10;CaQIUr1RZqlcMzHRurABvwvBUfFAY/fyy5oQL2kiUNUoqNBqurJn5bAHaPfYMn3MUD4qIBUqi3A5&#10;g3lwh3JNn1qQNtXF+yq4aP1BLz9fC9REmA+VsTT3K8h8mOHx4g93JZqCjKaWaAbxNXcXT0I/qkta&#10;zQykEZQ/DQyiH+EYQIVKqqY6lU5A31yCReXSCAoBlV7K+1SsgbEOZBR2wl5CsErGYhBzWXLJJNyT&#10;I6hGI5l2MM3Yx+kEaiaVayZVa4GZVm8naD6qlqt6FjL4GblNUxCpGGVUyhPvgLtwGBwase5twy3x&#10;KUitW0xFuZfKt4i2b6kZXaGhS46GBWZlJa1bYR/CjDXucfhHPY5cQuUa9pC1JgWtnKxhlPfzRj2C&#10;/BGPIESIIrKLg5fSElIJh95nqoaxkY9Qse4zK+Dq/bNb5yNWPxmjhk/B259rddfLhOKUgeoSobLU&#10;SopkgSXLd4HAnJNasUmtLKgE1M9QWWCx8fFzOItT3B7sOoeT3WevZKlL3QcJEbMUgeqmdZRa9YJm&#10;QUXrR6guSaWoREaR1FGsTNXTLKUiaNrKBl4B5meV6lUmo1TmvrbWbdnGS0e/xpwpbWZERXYJDxxT&#10;+dNEQ1XEdEEABnflIXXqEgLd1hrngkrroGuQrRmyxFykiqDmK2kVI10POLu8HcGiNvjiLQgVDkV+&#10;ZQfyKobSSjVSbVS6r0RRVZNRhgSbGwkOP5UmAkc4h0BY6mIN3q0ifI0Ep4WK2IIgQQ0UDKZ6NlEF&#10;a5gFCVRODfNQqVGqNGapZE8BQc2jraR1dMeR7s6l3VPHMvMZ31d2UsUKe4CqZCylclSRyVRuqpIm&#10;ZfZJsePmAenIpk3VANysMKG6marSt2gSBqljlxD8uV+ISjOcKjUZiVQr2TipT3rlZFNOTygczeeN&#10;RjqhSs4fQYvWiaySkchk1koopC1k7uqbMxL9c0cRsIlIJJyqAqZXzTRwualQ3qZ5yCJUtprZyKiY&#10;AlfNFB64zGG5QxEuHUG16qRqtSFABbzN34brwuPMhEkNmPURnCBtn9Qu3HIvvIOXIECgsnVdK9rA&#10;3LG6AuPjyJ6wCmHCFRmlEjuVhxZPQ5akUjFClq0xgrR3ftrKjPrFZpqIu1VVxmVIb1BnskbFr0Be&#10;G+1l/VQMGz4Bf3nlHRXVLSguEqaLzFZqun9FrbRk2bmfweJjXYTKPOcX7bTZ1yWoqGiC6tDF81S4&#10;U2YhlssE65IBijCdE1D7TRNQlwnbpS7eVnldVcIz28wIiUsnBZK2hEGQyfIRJhUuNDSp+/h6Pk8F&#10;CwuoXsB6FexnyCyozD49//CXmDmhhbbLZzppg3HCQqhUjNAQpahZ8EU2jZaLSuSlVfNRqdxUKQ/B&#10;0hLNUhv1O+k1WsRSF4ILF7fw9+7gb92JzJw2OHgyDRQNg7+onY+1EV5d1K0OhVWDqRjFFlR2KRUz&#10;DuGUxcvwl1GtqsxiLK7cVtjYXAVDESjuQIjvESseSjCHwB3TOn81BKSMNjIfSWrOfCTSrqV785HJ&#10;JqhcPBlowmSIwMjmad0LjdhwUp307xB0znARcxz/ncxr19+dxu/khdaLV15L8hbjmpsI0N35Y9GH&#10;LYFZ6Cbav+uzys1A2jvj49CvaCJhmoysqmlUq4lIYn5yVE5CFq1gYl4HUtkyi0dhYHwUEovGG7Ua&#10;lD+KjZmrcAySCFYaM1MqrWBK+QwzzMk3xCqxq5DhoPUMNU4jVMxWtH/+ok42/qEL2rgl3ME2/NbR&#10;joS6RfDTmrkIlabrh2n/IoRK4wijhClnuDp2NSriQXgJkQbFZjNXmeXKOh9GuPV+2jlaujYqErOT&#10;RrlrNnGMOczddC8y+f5e2kMVM1zMYJkESxMhtSZhpH4GOoZPxsOPv4gj3Vook7bu4kkDlJTqopZ5&#10;NrnJgqoXLNlACyw+36iVtr2KZamWShtn+H7H+XqtJ9jFzAWToWT3CBOh6u5RKMGkZuUs9VlZJXZZ&#10;P6NEGjmh4UwXpHJHCCPzF+93m2khW82qSN0CjZbOUifL+v3Xm567CRcOrsaMcUOQ5QlRcWjHaOVi&#10;VB7NU5L98xGicKHmKVGF4rRLGv9H6GQJpVrWLF/1O1kXLYgxS3nyaqlSw5BdOQZB5nIPY4Wbx5Gr&#10;cASche3wlwyDO38on9OG3PKhVDge+L4gsrQiLZUlnYqTFqxFergBabFmZMndFI+Fq3gMbDz2HDzZ&#10;B4s7jfPx5g2BJ9aAeDn/DaEyJDjVMcz3oGKlUKF0/StVIk0/F5VI01KC/DzNOvayZREqB08GWp1J&#10;QNmpWsqOTlrC39w+EFn+bFMUsQXLkOQpwjW30qbdFR+DQVQaR/1M9PdX4ff9/MxU09CncBIGMk/1&#10;I2wptGiJReOYpcbAUcFcVUrFyh+GzIJhcFWMQUI+79NGDlDBIj4SfWkNLbhGm1J8Apv6rpKpVpoJ&#10;bK9hvmqajazKaQg3TUe4ZiLtnv6QbfyD84+Yzz8sARsUbcdvMofgrpLZtGi0ZK1LzaIssbbFyDFD&#10;lpYjQFBUzdMYPs2TcrXdbwbIxpitNNYvh/nJO2Q5PCpWmGFMK1A0+iFE+LpQO+HSe1Cx3ARWIzJC&#10;HffD1bzYLAWg7Bapm4nyxslYvvQRbDioi5ZSla5AJaWS6lhQXVEsQtTNJqjOsp03+erML6C6ePG0&#10;UbQzbEepUoLKWEoCJbtnoOpRqStQ9ZbZLxIoWb/uPcxLhIQW8VK3lJM57zLtqb4bX3v5rIoYtIvn&#10;jxDOY+g+R5XTdJEedVI/2i8gMk37euwfYT2//1PMmdjKbJFLeKQQcVNKV6byEZQMnr3dyh20haaA&#10;oYpdqWUL1WJFWiNClomP0x7Gy6hU+XU86FuQUzOOUE2AlyfqcN0UhGsZA5hhfaWjCEobggQvQsVR&#10;J6wmHya6SjDIV4XEYCNSo23IyB2ODEKUxWMzq3g8bDyJZ9Ix+conIFw5HlFGCj8hdRMqd3YDD/pi&#10;9MvKQ39bLtUqj4DmEZpCwmoplZRJ869UTfTJVvJ726VUhM5alakcWV4N0JVyuvC72wYYe6glp9P8&#10;pUhwF+KaG2LDcUfOCNzFJnuXwQP52nscGFQ+hUo1nvlqMu7OG4NEngUG0fr1z6PVKx1r8pdGkyfn&#10;UHL5BxhEpRpI+PrR9iXwOYOyh2FQbif6ZXegP+2gyvA2VREraAGZpRy1c+GqnwOnVqVtmokc/jGd&#10;BR2wZw+GK49WIHsot8OQHGnF79LqcENsItKbFtO6EQ7mKQ11itAGaiawr2UFvMxIzqEPmLGCGtNn&#10;521dwSMoBVNe4nNUkAgSKG+zZh0/YCY95g5XtlrG91R18V64B68wqqVKozqVY60Lkd8yF3H+0PNm&#10;L8On67cRqouEguqkA9fYP97+FVSXLhEsqpXsnVUNlA0UVHyeabxNqLr4mKA6fPECjl66wPc7TKgs&#10;mASFsYA9OUoK1Zu3NMVdeUrX6r2szmjoQgnKdrSWFw5brz+7l1vaxi6qabcyHEHnZ17qIrjn9hIq&#10;q2LYC1AvXJeu2idLeXbvJ5gzaSjtUAzeeCFtlNbf07bIKJLK6VInZSoNV9IZPZhvjZnLLW+gNaxj&#10;5tE6EcpjGjtYSyBrkVMxDOGykfCXj0M2T7Ca/hOom4ZQ/XQEqifDVzkB0epxCNO5SB007Cgp2oKk&#10;nGEEaSzS2dJ4XNkpALbK6bCzOXmMear5HmxBghWlAEjxMkIqqdcimUD0ycrBAGapJDeBCmhNdmYs&#10;ApbpzTN9bIJJ/V4uFT/YVGnM8uXxpKDFZUqQQauYxcx1Q98k3Dogg/v4HuESpFOpkn1Uqj/4OvBH&#10;5pbrA+0GnqTCUbiunwN3UiHuzB+PewjKwGJmIyrZQKqQOonTCVhiLg94QpXGL5xVMhwpzFlJxeOo&#10;UmPQn0D1DTYbezgwpx33hPneYaoOVSudfwBH/WyTsbL4B3DXz0IuD1o3ZWD3kZkAANmzSURBVN8d&#10;H0b7QD/MM4s3v5VKRRWkjF9rb6AFbENSDQ92rWrLlqcZv8pEgwXCUjgIjZ+Zy6kqHvOSFEtLO6tU&#10;ntpIkAiam6CptC5lyuXr84YtMxMec/k6j9Z3b1pitm41ZrVQ62JEW+ejcOh8uPjdZk2ajTdXf0uo&#10;GHtUrJBKGbXSbR7MV0PF9msrqNZtKn491UAp2IVTOM2toDpFa3m5i0piSuc/K9TVQF0Bi9ZP/ViX&#10;1Y91maDQQgqoiwLqzB7TLlGlTJGjm9B367NPW1AZoPnd+f4XTSleyiTlsqDSlep7R2F0n9iAM3s+&#10;xpzJrUh3hWi5cuGMFZqZtX7aPjctnytGi8e8FKUl1HQQX24lggXWUl6R0lYEC5sRYjMLUvJMr5mz&#10;WqjSHR9iTqT+qvGMADPYZiLQMJPOhY23/bVTCddE41g03Cg1WI5MOptMjTGli7JrMmzFTGRWz2LG&#10;ns9oQedTPRteHl8+Hlv+qikIlI1BqISRIt4Mvy6oTXvWz5FHxctHmpu2T5VAvrctEDdqqKqfrJ+2&#10;qnCqs9qMrDBKpTGAJfz3qrM4hn+9tS8zWYgnkRJkBoqYpwinoLo5Zwz+HB2Ja/3tuCU6AgNo2W4a&#10;6MMNtlLmqUlmtq/sXwZzUXr5RGQQqEwCNIhqkkSo0gvaqW4dSKFyZVVONsWOpPgI9PHX4y5fPfpE&#10;WgxUt3pbcQ9VUcULJ3OVJjpmVE0366fntsyiFx4FByH0Fw5jWG1nyKRkU/7teZ24w9+K39hbkFJr&#10;VfqCQ5dZMDH3aGq+FnxxUmE0WkKVO41I1zSPhLolaHzkHby2cS+e/3IH5s5+Eh0Tl5oZxIUjlpuV&#10;b0Mqy7cuM+tf6JI+IeYqYwtVYWycx38XbQl/nFDBCIzsmIQXX/+QmnCRB7TUpketNPj1Eu2gUSKp&#10;RY9iqKNYWzaB1SWouP0ZqtOE6rSB6lD3edrEU7is0jkVxqhUD1C9OepnoLj/kmwony+rp4zXA9Sl&#10;s7sJx27CotWapFKHCdKpHqC07TkB6Lurr01l+jPMYRozqIJHL2BGpbaaIseZ3R9h1sQhSHeGeCan&#10;LcpRx2geXFQsjQ5P9efCxswhFfIzR0mF4pW0dhXtKGgYi0jVKARK2uHjCThS0oZoaQvBayRsQxGq&#10;GAlXyWjYeWzFWuYju2UB4m0LCBizdy0Vp24qfMV0R7RnGbktsDUsgq1uPnP6XDOVyKbRNkOW9Kx9&#10;oqXy5iPAFmmeS/WbiVjtRKrVCITzm+GMViOR9kxApfuLrDzlV4ewhiblUZWshWey+O/RbGINqfLS&#10;1mb61U+lcrlGYGitjUL0y3Did3cM4us05rCY1q+E711ERSzDNbfljkY/Huh9isajT/44M63jjpQQ&#10;/m2ABwOYkRLoU/tRZpO4TaJvVQFiAGFKYf5Jy+9AUqwFdp4JUotG8SwyGckMiqlFhCe7lWA14E62&#10;ftEO3Ohowh3BdqNktsqpyNJ6FwQ22DQHhe1zEKqaAA9VyZHbRovRYjUC64y3o2+4Df9rBpWvcjb8&#10;tG92WrW02kWmvO4lXD6CoBK4Knh+AqapHi6qTWzxy/j80Gk8+8T3WLvzJL54ewP+MmEERk3UGXEB&#10;8qVUbcsQZk7LoxV0U6ky6jTdfyHSmfkyCH68YQ7KW+Ygu2YaGpvH47En/oaDXboMjYoOFlQXVQk0&#10;aqVsJaCkVITH5CgpCG8bxVLT69T03NM4R6U60XWa73ke5zU8SbZMjWplKnw9UFmjKlSYUJY6bIDS&#10;ks4ai3hRSqVhU1Qma/YvcxbB7D5/iODo+/0MlFEqo1aCSqM8lLk05Emfqdvq89pKqKhUJzR9ZD1O&#10;7XwPsycORSoPbFdONeGpZPgvM1ZP/VJaFsxF9bIx6Nt48DnCVfDnD6ZCdCCvbjxymUcLBtOWyY7V&#10;TUR27TieMOlGeAL1loyAk1B5edKONc8mVPOYeQnFkDnGwVS0zyN4o5incpGQzbjB38fB7OvhydWl&#10;HKyVi/kbZjTyBKtjoWUxQroip64QUzfdFEF8dD6++GCkhyoxkED1t2Uj2RVny0O6p8AUP1Rs0Ghz&#10;B5VYls907vJE4WJ20igLDV2y0eJJkbJo/27ol4rr+6ZyfyFSeT9J5XlPIe0fM9W1tH63M0/dHaf6&#10;KOiVUW3Cjbi2jx23Zw83QPXnY0lUoAG0h/fEhpmLWQ+MtmJAZDAGRYYghWeQlKKRSCgcw0w1nI8P&#10;xaDQYPTx1OFWVzXu9DXhBlq4m9yDcXuAjxHeFJXbiybCTaWKNNEGlo4x5VT1WQSKhsIRbTI2UPts&#10;8U78azrfIzgWLqqUFsv0aYZvM89QWuSzlhmNEDm535TG+Vhax4N45vPv8Zdxf8H7n+/Dmt2nsHnX&#10;WayatALPTh3MAFqNnKGLkcumzuQcWkIPIU0muFkEKjaEtq99CcI84+UMWYgCwl9WNw7Llz+KjYel&#10;ElKcXqh6z/6WUqlD19r+3KRQVutRFfPcMzhLoI7T9qlQofGEBioDlJRKJfMeqHrvEypcPk6F0sXa&#10;TvMx3tYQKKmTmX9FO8f36Ja16zpqWT8DlQWWblvFEkF1lFDRap6nuun5FwgutwYyqdaJLWak+okd&#10;72L25E5k5NCuFQ+jmxjMzFvHEx/VpqjB9DlpKoSZTVtST8hq4KHdysobgkD5GPirJ8BVORFZ5YSr&#10;nUrEk1SoRgv9TOXJdCKBmshcRJvHLBUbPJu/C9WGKhMhZAWDZyLE3JVgiyGBuT295X5ktSyHm7+z&#10;Vk920t5nESZXy1Kq1TJ4qVrq/4xofcmqyebzg/zOXl1QIFiF/o44+tlzkeyMmyn3GnCb4dGleKLI&#10;9MSYFa3L9GgEvE19VAQpw0PAomVwUKl0307l+u1tA9EnzU/1K0Ga+r28RVSrIiQzn11zA1XgDtqy&#10;G0KEixANpP1LjQ/HLQO9uN5eiduZhW71teJW/1Dcwdt3hTvQN9JOS9aEPoEGwtNoRmLcERiC24N8&#10;DqG5w92AW7MqcDehusVZjWtTi3FtVhV+l1qO36SU40Y3rWB0FPrnjmOoZMCkuiWFW+nTG/gPqOKZ&#10;oIL/WLZgLezRRmSGB+OP6XX4L+n8oQYvN2tXOHm28vJMpSn6WXX8A9LyZdAOBri1Nd2L6LwX8eaq&#10;JzAvqxJfb9qHd7/eg1efWI1ZwVK8MLUZOZ5UuOm3ozyreRrmwVEzF67qOQjUWxDFaCU0dytIrx5p&#10;4tmzYQbiNeMwb9YyfL5xO6FSpU4HqdWuVPT+K62LAKhQoWqfmslW3WdwzkB1FicuXTB5SlBdPq+R&#10;6NzK9qkoofykgbMaNMvnwHQ4s+EEFWkPunTwnyIEKjwIygvqx1JZncATKoH1s1JZTV0BGhFyiSBZ&#10;IP+c33T7st7LQLUeJ7a/ixmTRhuH4W3Qsgej4ePJz0M7F6Sti5R2wFPA7FQylKowBEU1w2n/Omnb&#10;2Ji3feW0d6Xj4K2YjKLOBchp5d9ZC/0wP+nKma6ayTy58n7zLASZrXJambF5sg01zEKkdjJzdTvu&#10;SvZiYNEEpAxZiRS6knQeBykNy2Cj7be3EjLaP28rc3D7UjP5NUSw3HROutCFm47HEWukTa3EXRk5&#10;uDM9B8lu5iSNNqd1y/TlUalyeJt5MZxjllLTYF1HUBXLcmjiYii3ilAVEbRCDMjw4l9vSyRgUuhy&#10;pAsoZqlUthRvAa65KToMtxCSm6KCqhMD1LlbOhq3p+XiP92Shd/b63GdjYrjG4Lk+Eg4mKeymC9U&#10;pEilSiURqiQqVj9CkZAzHIm5nUihinmYudKjg5HM59ztqcUtjhrc4m7Cn52NuDPSgbSSSeZKH4Wt&#10;8/jH1fV9xyNSNALeUAOCYZ4FA9Vweatg89XQx9bjDmcd/j+JVehbQVWi3TMdtPTX6kvSzOLM+kXw&#10;tWvA7DKk1CxG5co3qEhLMDWYjQcXvoq1+87g7b++h/prrsG79w9HfmmY0FYwFM9DsGYmshuoTDzL&#10;5WgSJJtHIzWaF8JVPx+eOtoS/uCRygmYOGY23jAjKy4RFqqNzvw9zVKqX8JkKVKv/TpjJjqe72aW&#10;Mu0UztD+Hb5wDicJmTV6gkBJjQhV99ldOHVsG06ynTcTFgUVD3gBxXbxkiZKbjPT4mX5VFbvvniU&#10;MKkd4Xficy6eJFQEWtU/fr6lWNYJwJTdCZEp26uTWZ9/BSqtoqQ1LgTVe5g2cSzSeNLRPLZAzURa&#10;Kzb1MREYb+kIuGn1wsxHvrJOxGrGE7yxyOPvWtA0DaW0fjmEJlYzFWW0dlGC6SgfT4WawhPZJGQy&#10;T/mVn+hYQlSmyGCd3LhlrgrxcWXsFGfMDNbWBc/T6EicbQ8gU0C1rDBr/qc1KVst4kmWqqXhb1Uz&#10;4CybCFfhKALPfK6rdTBT3ZOZhzszNO4vlyfuQpPVVKSwqwBDqAJ5+fBnK0PpeliFtICltHzFsNP2&#10;CSI71evGfum4cZCbuZDHZ0iWUFlLKtUD1XXBVtxIhbmVtu7WcDv65A3nF5qIBB7Y/3prGtVnCPrJ&#10;7uUMM6X0ZGaqRHrbFGafREKTGGoy/QnJOR1IVV8VW/9AMxIIWyKVZ1CAELnqcbunCTe5GnGzdwhu&#10;I1QJzHBZNdORS6hCDbSA/KOHSkciFB+KKM9MMf4hooVtDLNttBsdSOHn/942BLfGmcf4h8yih1ae&#10;ClJRNFRJF0ywqwrYtBR2PuYZ9wSeW/EchtzaB0vaR+PhUVPR9P/4f2LGDf+Kl54Zh3v63opQrAbF&#10;BCjeOBfhxnnMVgSzcSF8fL/MitlwE7SQRtTr0qhaMSpvBDrbJuLpV943C2xeUl66AlVvpvrZ2v2y&#10;6Tk6qKlU3F7ggX62i0CdPYndZ8/iNA966MCWWhGc7tM7mIl4gPO1KrN3UaUsq8YDn9bPKBVtoMri&#10;KjZY/WbW/suE7ddQ6XOtptK6oKIN1fO1LAA/1xoGJQtoga33FVQXjq3D8W3vYvqUiUiqmgMHTzD+&#10;GnX+j6atG49QpXWlFm/5KDgIVxatVoj7sxunmCKDhzbPrRI3VSmHOam0bYE1I4HHWE7dFOTUT4GT&#10;KuZm3vLyuT6C6KN6mecTrjChcuY28ODPRVLFLKQPuZ+NGZpK1QuUlkbQisSOwYut4Wt0F/66mSgY&#10;QtdROwnhImb1WK3p+O1LqG5JDqF/puZi0fp58wywqa6ouSKjFpdxR/LgImQaAuXJLkcW3Y0nWyPe&#10;CRi/x+9uT8GArHxmy2ravwozdSSNgKYSviS+5zV/CrbgRlm/yDDcHevEbaF2M/kwq3A4rutjw02O&#10;Ku7vwABawiRC1ZdqlMSMk5KtIkUrkqNDmHmoPPnDkFbErFQwlvsJWbgZyYEmK1v5m3ErVepWbv/s&#10;asItgQ7cER1hhjDFmgkV/4jekvGmyuPOa6WkDqEvb4ErrwV2+ngtBpOYPQz/kt6IPwboqwmOrhWs&#10;LKVFYLK41TLTuji3hzlLS0zfGp+GyQ+/iUdqGzGsXwKG/OvvscyeiX+8/AwybUnod8v1yFMpt24u&#10;HBUz4SdYMUFFK5jFXOWs4dmSSuXnGdBWOYtWYhrc/PcNaZmEhx//m7lAgaaB9Nq/K82A9R+1HrDU&#10;+DxZQanVkXMnsf3sKZylakFAEZRuKtKFU7KYtISav0Ub2MV9Vscwc1VvYYTPvXhuJ/fR6vF9rf4v&#10;PV99XbSAykz6TvwcKaRsp/rF9B2MqvIxvVYg9UKlLNYtgE9Za1ycP06otr+PGdOmGJut9Ug8zEf+&#10;6nEIaEZBLXMxFSpUPZpwjKCKjeXfdIJ1MfTGaTy4p8FXNwPeOp44W+ahcNhCo0J+7sttms02i2Dx&#10;eVVUrKIxyGAu1yWVHDzW7MzZflr0rHANs1AO3QltH+2fa9gDyGKGzmzmCZRwBehQNIQt1LHSdJFo&#10;tI23bg681VPh4ntkRpphi9Yh0VOEO9OycVca85kjlxnKUqlUV4xwZbPFCBgdjC8b6W7u00j4UBEy&#10;qEB2Kpadeal/ug+/uSsDKZ4y5qhio1RqGQQq1V+MBHsOrvmtoxZ/8g/Gn6kgdzIv3cT8dHe0nVCN&#10;wM0DXbgxPY5BhePQhwe1wBqYNxIDc4chiWqVGGnBIH7hjFyCRe+arEohLWR/wpTgrUNSUNawGf2Y&#10;uW5z1eEGRx3+kF6N61wt/JxhZkyhl39g/cG9ZRPgzu+EM6eFIXgwv+hgOAltBqFNzxmKRIJ9s78d&#10;/+KiFahbSCvCDERFcTdZ/VYqrWtcoFZtcjctgJ3Z6Lb8aRg273E8PHs6XnjsYTz88stIC4Zx+7W/&#10;RZYnB57amfBRLV3cyuK5CJJHVyqhzbHRanj5HrrvZN4KN81BhD9+TfN4LFv+FDYePWYVK64oVU8z&#10;8FzdrH2WNey9r2aV2E/wNQe6zlG9TtNR8j0vHUE3rdf5Uzv4/t18T6rUuV2mSgcVJlSwoApZV0Gk&#10;ElGlrAmTVB0pk0roVDPZuUtdgoqfdQUqdUBbimVBJaX6JVQq5etSpRrypOXNzp8QVB9g5owZcNQv&#10;RJYmnZaNg7NiDBxVYxBumABHGWMBs5OuKxYgbLrQRLR+EmKDpxMgqlL9DP5tpyKX1q9w+GLYy5l1&#10;qGJunkwjQ2bT5k2nnZyBfFrsXGaqiMaCqn+KaujMG8oDNRd9nXlwEpqs1pVWX6RGzQgodehrAMBQ&#10;jZhhpmYc0NViNI8vk/bPVkRLWszvltfEzFNsOn77ZGUjRaPSmY/UB6USuqaRpHu0QpM6hHOY7QUa&#10;8xUtn40Kp6YR7X/ul4k/DwrwxF9vrhdsY96S/Ut0xzGQOU2Dc6/5I23Zdb7BuM7djJu8LfiTswn9&#10;1GNdNBr9bIW4dqAH/ZilBsRHoW/ucPSJdqB/djsG8YAfpA5eWkB3cQfP9mORUT7JdPwOoP0b4K5B&#10;YqAOqdlNSCIY93hp/xwN+F1qJf4tqx43BTppNcfwwJ4GVyUtgi74RnUMFA6DjVBlhpsYDKlSBMpd&#10;PAK2wpG4JdiJ/8UxFHcUzkRC2RxCtIRyz/xDRXHUESaCFe1YZhac0YzjhJJp+HNoDO5wlOPuASn4&#10;43U347YbbuEfrhBOhlgfz7oB2oSA+kR41nTUzCJIc+DX8moaRU/VChLQKC1FbDDPsi1zkVszEgvm&#10;P4zPt+w2SmJA6QVKrQeiXnh6CwO9KmbucytVUSVQUB0yi8poIC2VSOtfEBStYX6JinP2xHbe3kx1&#10;OsjPO2umflhQnaGKUWkEj2CSQhEuQdYlOyjr2H3syvcyeU5K1QOVtV9QHTYwGQiVpcxIDEJMqC4I&#10;KqNUH2D2LNphWaxa/p1KxvDvRxWpZ65iyyrohIdguXnwakWsYM0EqhQhYpbSxSfs6oTl3zdOlSrq&#10;ZPYhUM5q2j4qiZ/WP8TneHjfDKxupkPgvhwClk8rmFc5CloDPdFbgoCWPxj9CLxUJW/7A8hovBd2&#10;fifNTtClajXkTIOgNc9OS9mpnytSNQ65tWNNpdIRqaDi5aEvwUolVNaExFwDU7pbi8jEYK5xZW5n&#10;E7oCvkbQECrm71Qnrd9dtH6eUgTijD1UKHUzJNPyDXLFkeApMOBd8yd/K26NtOMG3xDc4KViMffc&#10;wRyVoomH/nr84c50KlgLM9BYDCogaDmEIToUd/kaCQqhiTbDkT8UjsrRSKZkyxqqcJHor+Xra5Ea&#10;acJA5qt7CNpt3mbc4BmMPzobcWNgGPoWTDB/9MziCXCW8B9OpfIxPznirVSsIUa2PQUd9Oz8EXnW&#10;6p87Gr/1dOKWvClmNrBGqGuhTtM3wTOUgzDZqDJJpdNMuT6rhGdEqlBOG22hMhEPBlfZeFoPgkOY&#10;QlRJT7V68pmZ6L/99bR5tQSrcT4ho7Vkzgo0L+JZlXmL92OEL1I2CvPnrMSbX6+nUly04OmFpqeZ&#10;bPWrfb0VuCvQqRrIZkGl4UPMQqrYndVMXmUqqtWJrTivmcLcd5mqKBW7fIEwEyCNPzQl9Z7cdVET&#10;J9VprNEUAkSwmEylgoRAluXstYCCSt9LyneUikaYeoAyUClPXQXVsW0fYO4s/m2bltAB0BrTkoXr&#10;JiO7iSBUMmczXztLRpgqn4+PZRSPZj7i480zCMlMRGjxAoNnITp0HmJDmXNaZvHvSdvHzKSRFKr+&#10;eZmpvbX6LWYhSKgCjXQRzF0RQqUiwUB/OezDHoKz/X64eqbpqCjlVFM5vW2FWXErOmwpP0Mn2wUE&#10;fwpjxSizRIMnbzCyolXoa8vG3Rk5ZspHBt2KIEqnKjl8OVSsGG+H2aJmn10dwcFio0SptHq3DHLh&#10;932zkBaqgSNcYQoY6bSEGvE+0JGPAXzvdE8urrkuoEJFK67lgf4nWx2ut9fjZm8jARpuKnp/vCWJ&#10;eagSiVQSje9LIlhJGoEea8FA2rwkfyMyc1sNVFlVE2ArG4s0rTIbqMdAVyWSQw3MWIPRj3buZlc9&#10;/iS1sjXhj542DCiidaAtcNCja5xXQGAVDYOvqAPObL4nVcpbxLNf8SjjrTVo9998HfiNbySSahbA&#10;p4t4E6iczhW0fQuRRGVKKKQCEYwIAckbMg/+ZgLSTDvA3JXXsYTKM4+fR6AaaPVqaPEInZ9nXy+h&#10;C/CxAOHxEE5V/UJUKI1P1HAYH0EMEUQP8+akSffiuXe+ok518WDtPev3AqTb/3EzlTcDFRuB6GY7&#10;zn0Hmc80EFYwWBMReYAzR3WfIVDqgNXBfknKs4tNuYswSKV6lE2l80tmLQwBtZfKo3K6VOrn73Oh&#10;N1P1tCtVQFUKzdCoXpWiyml9Cma6C8c28PPXEqoPsWjeIthalyNTy3SXj+XfmBm4lr9ZzUS4ykfR&#10;Zg1DgOrlqRjHE5fsodZynGiKXsGGmXDR4ud2aILpHIQJWpQtwN/IV6PMpbX0pxOCaYRK5fbpKKAr&#10;yBFwBcOQaIugv78aWe0Pm4HS6c20erR96jrJUNW3VVDRoehCFnQquhyuU0OVCKmrSCX1YWZqSGqg&#10;FLenx3BXOu0fQbDsXx7VhVCFmLH8UWuelj+b+3TxgyK2MpOnUr0F+O1dybgjI4LUYDXcsRpaQIJF&#10;tRpEBRtoy0ESc5+DynXNv7mH4MbwUKNUf7LV4wZ3I27gwd8vtwP9qEg39nfhD/2cuCs2HHdR0TSN&#10;/u7gUKpPC5LCQ2jxNFqYGYh/2HQe+OkEICHcjEGeKv4japHiryNYjejnrTf9V9cTqt/bB+P3jlaz&#10;UIydZyi7gq8qSnkdZj6MO7+dHrjNjAVUzsrSAjNmEO9o/MnXif/VORzJtQugi8mlVerSPrPRv5iK&#10;VzoVEcKSq6klhMFWPZvWkHDwvq9RJXICxj92kM8RTLYKhmmt/04bGKW905ixsGb6stlr55pslVGu&#10;5db449MKhnkQOPkjjR09Fw89+xaOXSJW6sxV+P93QF1937rdawVNBe6yNcD2GPPO/gvqs+LBrSke&#10;hKJ3EC0I0CUq0yUtR9bN/er8VbFC000uKi8dxAXTPyUQNDRpt8lTylKa8i97Zz6bn3G++4wZeyi4&#10;LKj0PXqgUlHjClTqROZ7nqJKHtW67YRq6/u4d9FS+Gi77I1UKkIVkO0rH8OTIXMxs1WwZgxCNcxA&#10;FaPNxFWPRshUTzJNV3Wx1U1DyYjF8DfNNH1SDto9B4FyVU9DoJb2v2IS3LwfpHPx105HnPDlNTNr&#10;0/qraJAaZ85vvR9uKpT6qbyaBtS6jL/9HGNLg+0aFLDEzLPTUnhhnhBVQfTxJJ+ZPQRp4Rqk+suo&#10;VHnok0l1ok3Takv2UNzYvVRXBEn2kFEpzSpO42dqpHqWP041yke/zBB+f2cyM3kFHJqbFaumhSzE&#10;AHsc/Zn50gidjcrlCRXjmhujnbguQHioWDcwV93grsdt/sG4O9qGBB7kfekff3PzINzkauC+4ejL&#10;zDQwNozgtGAQlSqFeSktp9UMW0rOG46UPJ5ZQs0MbRX0wRVI9lUjJdhIVaMF9DfjOqcF1b9kDsEg&#10;jRNk68dspcqPLX8E3EUjmKPaekaqt1EZ1Ik4El6e+ZLyRtGqjsC/uIfh1vh09C2eTVvKH6x6HrJb&#10;F/OH4B+UVs5HaJSPHFWz4CFMWs3JqZI7FcnfwExQNY3KpDMZcwJ/QHs5vTe9vJOgufjc5DKeNfl4&#10;iPbPyWymnGXje8UIoJsWcujQ6Vi07AVsPXEC3bRl1llf4PBApc0zAPVsrX09B3fPgdylwa06wNmO&#10;XDiNfefP9iiGBZMZQdHTLhEclchBZZI6qY8Kl46z0e4xc13QVHkzeFYqp9dLpQTVMX6u1ErVQCqV&#10;OpoJs0bMqwLYZb6zoFJF0YLKjGpXkYJKJfunixpcOLoWx7e+h2VLViA4bCVVYQHCjZMRbtACqFSi&#10;stHwM7f4a8fBI6WqGkvlog2kSgUIT6CeKlQ/jRl1OrKHMp8OsTKTsrQ6ejWI1lFBm1Y3A0Ha8RC3&#10;YdlyqoydJ1JXPo+3jBB/e2btlgfh6dDyCFTMpkVwEqLk6vlIqJyLjFq6iobFpngll+Hkb+ujs9AQ&#10;KCdP0uqcTg9V4+7MGPrRpqUxT6X71VelgoRK6hFT+dM2zUXFCuWYKR8ZXi0mE8f1/W249p4MuHOb&#10;qE7lpl+q1/YluQkogbLRKjqUqa4Pt1OpWnF7bifuyBmG2wNDcLOnGbf6qDa0cWnZg3HtnSm4LqME&#10;d4SGoU+sHakEKIn2TCX1RNq6lGgLMpmFErQSE/elRpsIE62fr4JKVY0Eby3uctVQ4VpMSf13djbX&#10;ULOOhYY+ackznakcxWMNVA5NJ+H7e2lBbfyj2rnNyB+OtDgtYMF4/JZq9S/ukciomYcCrUzLs5JN&#10;JVQC5aihtaBX9xMKlVWdzENObrXGoIYcKVtlUqE0Wt5NYNJLJhnVSmf+snGfFqOx874G/XrYAlIy&#10;vleASqXOyCC/Z0HlSMyc9TA+38YDUGP6mFfMmf8KPJZCmRzF1sX9FmS9YLH1QHW06wwOUKkEzmXN&#10;+NUIiktHe8A5au2nGpoMpYqfGZ7U06RaKioQCjVTWr9wxCpYqF0FlTp/zYTJnmblKmUxqwJo+qo0&#10;ssIo1XZ0nWCeOrIO547L/r2PlcsfMtNrdHUXT/0kKgwtHvNUJpVEFlBDkbQIkFvDgmpoAQlYiEDF&#10;mpSZpsBeM53Zlielxmlw1E42l6TNpRrFafNUgQ0QJsEWbpzO7MqTH92DkyfarBhP0Ok+pGkI3ZCV&#10;SKPld7ctZaaeZ67aqUveDqxgjq6aR/cyl/ZUV5fR5+j3p7Wn/fSXDIe/cAhzOo9D5qm+VCrlNE2g&#10;dEZU7SNkVKsUZ4gQRalgEe5XZ7DWLxQshfjtbQm4K9WHQH4zMoMqpxfR9jFHOQWnoCrka+PMalFc&#10;8ztXI671Me+E23B7tAM3EagbeeDf6mvCXRo2lNuCe5J8+F1/N27ytVCtWtGf6mQyVXgwBlCBErlN&#10;y7MqgqnZQ5mz6jGISpXgKSNUVUgO1uJuQUVgb6N1/DdXC35LqG7PGY3EwglIK51iqj92QuWkKjlp&#10;HzTlw104kpCNhKeEAFHFbMxcGWWTmKs68Z8dnebslFW3EMlVKlDQmlXNpF2bZkrlbk3hZ3bKoD30&#10;UHFUEZSC+fnHdvNx85n8ITO5dRImP2Hz8D1UrHByG5BF5I+jnOXS2vCVM3gWng5XCc/ARZ2YMmkp&#10;Xv1iLS6aXGWd9XshElzdzDndWsrsyrYHqt5MReunEreU6sB5DYwVQJY6WVCpvN4DFc4QqnM9anUV&#10;VFIrgaDR5hr/p3bhMLpNRe8w9xEqfZeuU0aprsxEVr7ifavjmt9JJXlCZc3BIlSnt+HC8U04d2Qt&#10;zhOqI1Sqh+5/zAxc1vLeGgURrCNYtHhOZihvDfNVNa08f7tQ1XhkUR2CtbR+zMn+uil8rlSJObdF&#10;Jyn1UVmldidh0+8u+6cRK/6GqWYb4vPD1VNp/ehewvVIyPSZhYXSaPsSafvdzNH25kVGpdIIVyq3&#10;WfULTeevYEvn75fCKGAUsHycGYOYFuJJnvavn52WTRMUHeqXyjGdvgMzvEjM8iPZFjCl9FRH2ECm&#10;PqwMqlS/9BD+y419MSgrjCwB5dPcrjj6ZGRTrZijNKjWlYdUZw7BJFR/JCj/RpDUT/Vn2r/r7HVs&#10;1bjZW4ebnNXo528g2dn47a0JuNHbjDuCzVScJgygOvXz09aFVTJXha8Jff1NSI8NNX1UibR9qYFq&#10;JHkrkcTtgAD3Zbfjzugw/MbRgn9luyNP6wVOMNNBPPxDu8p0kYLxcMTpyZnNvLQWoYoxyKmbCK9k&#10;XAvMELwbQ7SAjuG4u3gO0vgHTSmlsvAPKUURLJmExEl7kV4+nd6dnrvBmmvjIEya0BZq0nNnIKti&#10;MjIEVfkU+m9mBYKTVTGdr+freFvWT8oWpErZ+F5ZZTwI+Fwnv9/UCUuw6s0vqB+XzFlfOal3nF0X&#10;IerqVQvTrIGtxiJeGUxLCLk92nUWhy6cJUyEodf+aRS6AUtQsREmAxWVypru8TNYoEJdpqpJtazP&#10;klqp85eg9I79I1RGqfh5vUolqDT20Kgqv5+Vpyyl0tCn88c2GqVS9e/otvfw8AOrEOm8Hzb+DT1V&#10;k/g3oxoRIDdh8laOR7h2AlyaDc4crGlAdv6OzvLx/PvSFjIryf55qERZfK2tXPmJ9lE2sHoynzfR&#10;rHGSWjKObmEibKXjzYDbELO2PVpvxtqll/J1jUuRRHfiZG7KaqTtY2ZOqVuAe4pmmss+2ZoXmsds&#10;tXOQySzsKJ1sZhHb4y1IZ6YSUDcnR3B7agR90qJIpt3LDCg/BZDi8CDTE0GqPYjkrBAyvdlsORhk&#10;i+HP/Wz43W2DkGijitHmafTEIOaoe9KzkeC01hp0MX9pDpYG215zXaQDf6YF/DMz1bWmUMFM5WvA&#10;rRoMS3W53VOD/s4SXHtrf/whtQC3eAfjHoI1QH1Pvjr0DdQjVeVvZqCk6FD+AzRbt5E5SrMsq5Dk&#10;qaJiVaM/LeAA5rC7mcl+4xiC/5zRiFuzR5npJillhIrK4tX1rqhGDv4oNuazkH64wuEESjaQFlCj&#10;Orj/9shI/KuzE38KT0Bi+Sy4aO3SmIOymHukWOklU3kW5O3KaRYkBCSjjJAVWxPcNAHOy4CcRevn&#10;ICS+Gqqa7B9vu/Sa8hn04wSJr80oYd7iD+WsIHD8kYJ8XSYz5aRxC/DAC+/h8OUumKnygqrnzN+t&#10;mbbqeD0vxTjE21IMQdWrUj2NgB3vPk2oqEQas2fykOyfVKrH/l22oJIFvMznW5U/WjZQpdRk+wjU&#10;Zb5eMCpnCSyz2KfsH5Wqi1CZ2cdXNeU6Cyop1S+hklKdP7bBKJWxf1s/wKOPPovoyAf4951Oq05Q&#10;mJ38tTzZEQ5lqKDyVPkoYwG9VDIXfzsvoXPRfnk07Ig2UMOP/FSmiJSLShXSGEBVfqlKAYLn4dZZ&#10;NcWsruXSdHgqYEawEn1S3UgtJWAa48dsbGNu8rQsQkLFbKQ3LDL2L6Gctp2gZTH/ZvRMZLQV8juV&#10;jEBmThP6uUpxS2oubk0Jm6kfKVQWXcHRH4shEI0ilB2FP5oNTygGVyDKbQ4hy8bArAj+cEcybuqX&#10;ztu0iJ58MxpjgKp9zmz4c/IR1aznbGvp6GQnM9WN2Z24NW8ErvcPwfXOBlq/elxvq8ZNjmrc5q3H&#10;nVSdQcxFt/RNwe/7unAb1egeWr67qGB3E6o0jXYINRKkwehPe6d1Jkw53VnKEFdioBrgrOR7NOAu&#10;dwP6RNvxR3cL/lNqPf7kbcOd8dHWEmjFk5BWNBZZcZ7lNK9KC4Co8qeiRUEn7KoM0gJm0g5q0c7r&#10;ohPwu+A49CvW9HzlJg0t4tmpmgpDG+ionM4z31T0jU/EoMIpyKqUpZtrrIeqS1I8G38odQDbtD5h&#10;pUI1LQgVzMV9ylMuqpudYHll//i+LtqJEM+0WfybtbfOwPKHX8OWUzxgac+kOgYoY7eoELJh55Vz&#10;eJDLAvZYPqvxgFbjwX307EkcOEOoLguMIwYmzZFSM1ARFGPzmNssqDQ6Q+P79LzjxrbJ+gkmvV5N&#10;t61mZSqN/fsFVMpzUlfu71bm+g+gunDcUqpzqv5t+wCrnnwRoRH3G7X3ECRv9VieeCYSDP5Nascj&#10;VqNFV4ZTHTQGsKe0TqVyyQI2zKBboMVmxhI8Lp481TGrYoWNtzWiRgUN2UQNrNXWWgimk6pQjP7p&#10;HrNKcmYjs7PmumnUy+AFBqqBbAPKZuHu+FQklvLkSYueoYWKSsYjWjUG8ZpRCBa3msG0Kd4S3JMR&#10;M6MeVNVzBONUqACS7V5kef1UJj+cQUIVJFyRuFncJcEexm+Yp/qmetE/I0SwYkiyq5NYQLLlxOHW&#10;TGhmKvVZmWFKfwq24To2ldSvd9bhRirVn21VuNFeiZtp/262VaI/M1K/9DCu65eJm93V6BtqpkKR&#10;flq+lCiDpErn3CaFhtD61dO71jLElWGAQ+OhKk1pfaCPIdHXSChbcJ23Ff+S2Yw/+drNojP988dT&#10;aaaYA10/hlnQI7sNjtwOpFMRtbUxq2USrKyCkbgnOgJ/8I/Cb31jcIcG2PKg9/MsJWXR8KI0+mld&#10;GCGheCrflwpDm5DB/UHmKV/tVJ4t5bcnI5V5Tot5unWmVL8GoVQWc1PlPAzkDsIpKynF8xMyu2Yr&#10;F4xGBr9HJYP6onufxxc790Mr06qadmWaBaHqNuH/AA96qcYJC7qeZo0Wtw7qI6csqC7/AipBpKkZ&#10;gkSwWGV0ayKkWk8FUANqzUpLB3vUiUrXo3bWbRUrTlCpfgUVm+4bqPh9BZU1PMmq/ln2T5c0/Rmq&#10;p5/5u1ljPpMnF/UjZdKKJxcN599unLkEkoNAabKqXaMqNIeKljBLJy4qjgoVkWYVf+hEqPRqYYKm&#10;dfRVbnfwcYc6gDUAVyMreILz0RJ6Cofx7B9nlvHy9+TvXL8AKTVzMLBkOhIrZqEvnceA0lkEaT5P&#10;epq+o8vd6sRJy87mJdAugukpbIcrpw7ptG53pUcwIJNQaMEXXy4SsgImsw1MczEX+ZmhrPJ6iicH&#10;ya5c3Jbgxh/uTCR4QfTPDFOJmJ0cGnVBJQvkMmPlI5Mti7kqme8p6K65nlZGJXVj/VzqR6rC9ZnF&#10;BKsUf84sxU2E604HQ56rEH++exD+kJRN2Gpwh6eWYDViQIjAUckSQw2mvyqV1jDZW4NUZqqB9hIk&#10;usqR6KkwUPVlBruN2e1aRxP+U0oNfu9swW25o8yKtqn0zJoCIK9uV2dvyUhTCrXntcJmxgC2wU6V&#10;ctBvJ+VPwO15k/Db4HhcHxmPgbqIgaxaxUwkU5WSiqeYYUZaalrldBUmVErXtbB8/EE9lQzPsjGE&#10;KUO2gmdL9Vl5CZNZNZdwqWVVzWCmYk6j4mUSUg2q1YjqAM/E+bQ6s2c9ite+2YhuWEuLmekVguoC&#10;IaJKWWPwdMCrAieIlLesixd0XziNLk37OHUC+6VUgqkXnp4R6L3KI2sHM23fgs20busxdfZqpLmB&#10;ybSekeam8bOpkgYqZar/AKpe+6eOZ1UAjVKpj6rH/qlQcXz7x3ju+TeQN/4JZPHv6CYEKbTiGqGS&#10;pflKZWPgpQX0EyZtbVoagc3H31L9jxHavvyh/B1oC23MzbLZnhqrw1dldEHnpUJ5a6bzJCcVo0Vn&#10;c+e1INnh54EawIDC8QakAQQqoXgGBhbyt+Bv5ajTOv2L4CJwunqnq3kB87NiAH9Dvpdig+ZTaepH&#10;orcId6TS/hEqzfbNVP+XPYQkGz8jg2roDBKWEBuzlaAiQDf1d+DupEyku8PolxFGEq1fskMleV20&#10;W1NDNCO4kCqYZ2xhIh+75npmqltpZ24hWH+21+MPyYX4Q2KeAes2ZqFbnBW43S7VycftfRPxL3dk&#10;4AZbDe1fI5WqkSpWhwQq0SBClBisR5LgySrC3elx3J2Sh/683Z9+dlCgBn29tIB+9YcxU6XW4XfM&#10;Vrdkj8TduWORWDiRss0/OM9u6bkMu7EWpDKbpdFW2uNt5lrAmbSDKfFRSMjXOoUT8bvQOKNW/eOa&#10;xj8NKaVWkSGTVsFGINyaC0WPnakig8rozERZtHA2ApyWrynck6hWDNr8Qe18XIWIDGYzrUWYXkLl&#10;LJ1GCzmFoPK7lfJ1DNiZxTxQyvgaquek8cvw+D++0MR6HqQ661tQdRGqLuYpLQd28ZxUgxbs/Elc&#10;OHeM7TjOnzuBc7x/nu3QyZPYd1qDaQlNz+hzy9rRkl2ihdOaFGZJMto6Zq3e2ca9UJlp8+c0fcOC&#10;STZOIzAssPjZtIAqkAiis1RJLZem7c9KJfvH9+Xre0vqPyvVz1A9+8IbCI95jFCpu4J/x9LhPDmN&#10;40lwDNIKhiOTzcPbtqIRSBdwzMXO4tFwlDFb8eSl4Uh2/v08sn48semaZGnFE2j7lbuscZhubtVU&#10;GYzUT0SgkMeAx08LmGt+i/Sauab7RH2PmVrghQAlVTFX0Q4mSsFoA3Vp3HSeEF208U6qpI2uwpXb&#10;Ames1izM0of2rz+zUWKWYKL1Y0thE1SJ3BqgXFQrdx4G8Hl/7pNmlCzZmYO70iJIpL1T31VG0IJK&#10;qzHpKiMZwUJGnhz0JXim8/f2HE35aMOfmamuTS3B7xNycW1KAa5PL8INhOt2eynuycrHoFQPfnNj&#10;H/wxrdjYwtupYLqoQR9HKQZIjahYA2j7BvL+QDv9qItK5SnBIG8FwaszZfV+wRbcRKh+m9WE/5LR&#10;gBvCI3BrZKSZtp+u618VUrVy2k2HckZ2C/8o7UiP0QLmWwt3amm0xIKx9NAT8KfsCfgX/wT05VlL&#10;K9+61bFLZdFS0m7+YXVJHzdtQBrBcPJH01gwVxXtHBUxhTZOfRgu/tC2cv6QdVQmKpKDaqSLeycV&#10;TkK/HMJeMJEqxkxG+2HXGVYhnOBnxtowZvRCLHv2LRy53MWcQuXp0oF60kDVff4oD1LmKULVzYO2&#10;+zyboDp7HOfOEiqCdZ7b/cdOECoNphVQJy0VkjrRwl3qpgJdVCGiFyraNDOej4qmMrqKErJstJld&#10;mtRoyuKCTEOVroKKFlBKdYbgq/0SKikVM6CBylIqc7G6nurfuWM/GahefPktRMY8jhTaaHf1ZP7d&#10;lJvG8m9CZSrTPLoO5t1OZPDElxmnbYt3ErBRplM/UE/710SQdNIsmQgH/+ZaKcmtSYrKqSpgaIav&#10;KoGEyqXRFXxPpyyb20cgyo2103qRKqHfQ6VKrZ6L9Oo5SOb+Qbzdt5S/WcVcJJTTpqvjV3mteAzs&#10;BR1w5g0xq9j2p/LcSaUaYItSbWJsIdo6ZaoABmV6TdNyZIJGhYw7Ez1mQmK/jCDuSY9ikK4jrIVe&#10;tH5FNmEKFSDdy+YrMANr+9sILGPSNX+kHbuRB/qdkWG4xT+EYNXg2vQS/IlwXZ9agD+n5eMGtjsz&#10;8xnQsvGn2/rQAsZwY2YZ+njrcKezykDV313OPFVF+1eLAe4ynhXKeLsCaaFqDOJjA6h6t9urcKdH&#10;s3+b8JvMOvznzAb80c9clTOGijABKUXjzUpNtkKe9ejXbRqhTvnOVJ6KEy5NoOTZJ7l4IpLLZ+LW&#10;gun4Y94M9C+TZZtjLsytVW/TCEA6WyrVS+vA2coJHa2froKv/g51NNt4hlRnc5g2RDNQ5cHTiicb&#10;cFS0SC2i+tFKphVZQMpCJsfHIYXwezWlgLAPHz4L81f+DdvPnjXFCtmsLqmSqn8ES9W/brULKhrQ&#10;YqnULpU6S5U6dxLnzhw3UO0/I6h67J2BRXaup5lRFRZUKrtbVT4qS4/d6z69G11n9/N9LaiubqZT&#10;mFB1/VegMicBNgsqS+2M/dNqtkevhuoTvPz6u+biDwn8u2pKRRpPfu4yWrzKMYhSVTRK3VUyHC7C&#10;kNMwydhAe/EIJMWpWLSAvjoqPV9nL+PfuMy6H6gVUFMRaZxmWT6qmd/8Hny/0pFIC5ajf5oPCerr&#10;JCwD+XsmMkOpQCGodH3pTFq+e8pmE7SZtIezkVLFjEX7p99QFcRUnpCzcpqQFalEP3s+bkuJIImK&#10;kmigElxBDMhwm74qQSaVElRaFObORBebg1BZkxozAlSnMPMTt1oUJkNzsTz5zGGFSHJr7Yts5j/1&#10;U/kH4wZ/C4HSHKcmU/27LqOUUBWzFeBPyXFcm5iNGxIpffSMt/ZJwr/enWly1V0qt9Py9fcyPyk7&#10;BTR6ooq3SzDQXWwKFSpY9Kd97Ouqwt3uWtzhrjOdy/+aUY//lF6Hf7UPxu3R4WYhmCStK5hL+8Cz&#10;nYdwpdECOnWhAkKWLovBHzKZCmMO8oZ56Fc+F9fFZ+DmnKnG/vXPn2RGSsjmJRVNYpBWPxQf420t&#10;OmLOjJWTYC+dwB98glnJVCuiqlLkMvZwIqHj2ZRWz01FU5FCyqXybCaB08KNNk2m5Jk2NdKOhuaJ&#10;mL34aXy/7wgu4JyZzdvVk5WUnXqhMp2rqsTJZjFPXSBwsn5SqgO0f4fO0P5JUbSKrDKYyUi/br+s&#10;8JmJiF0H0XVqhxnJ3qWBsKZ6xybF6bGAly/wPXs6f6+GSrnqClT8Tsp+3cpnV0N1VCMqfsKJHZ/i&#10;ldfeQ864VUjUCatkHJWpk7+JLk5BmDSglgAFK2ip2YIVtIFaz4/ABWkV84fQ+lVMpGVUm4AsnhS1&#10;JJm7Ugv/TDaj0tVfJeun53gqxiNYPoLqUmoKCSnM1Mmyf+oyqZ2HzNo5BEeqxS2Pg4GVc3FP0QxT&#10;BUymemkETQZ/70xmX81Kt0cbaM+qcFd6DpUqZsbppanj1x1FmiuMFHuQn+MzA2tT3dlIIBx9MyK4&#10;eaAN/TP85r6GNUmZHMxPgk7rWhil8seRFeaxbs+1FunMolJdR3W6kWp1i28wcxVVxMEc5arGTbYK&#10;XJdWiOvTCqhUcVw3MIy+pPXOgRn4zzf0wU1ZZbiDz1PxoQ+3KQRqIC3gPbYS9HeUIIFqdU9GPvrZ&#10;inmfmcxbQ6hq0CfQzM9qxe9tg/G/CCrmqhtDw82AXTMCPrcTLg2eZWZJDA42g2zTs9vNiIpkPpZa&#10;xB+0ZDISeZCnUPrvqZiHfwtORJ9CAsQzl/qnlImchCK1hNlJncEGKIbW0nE8EKg0BMsjMPJ4tuXZ&#10;TPvSqVzeGr6mYDzh4Q+vq5xQ4XQVkyTuc/BHDWvYSyV/eMLdl/+OnOJhmDv/Cby9fqfqf7+CilnF&#10;QKUqIMHSbWafi2wmc/U8T0AdOaspGFa10CpwCIiewkEPVJpmr6pebzP32TRD+PwZqtUZWr7Te3CR&#10;W1MeZ7PWYBfUzHO/gkrZqhcqcxE7fW5vpqL96zq+ERcI1flja3Fy52f4+yvvoHDis1SKKRjI3yOZ&#10;1jwtr41WeAR8mkxYPJKAaaLiKP5+I5m3RtFejyE4Y5HbQntHRRI4vprJzEvW/ClNn1d/lVZRCvLk&#10;lkm75ignUFU82VWORBYPWl3hw84TrLLyQJ4ck8qmUbHoIuhUBjArp5ny+iL0oYL1J1RplbroBa08&#10;f3NdOMPN3ygrWI30QAX62uJmLpVGQaQTKg2eTbL7zGiKRJufsBA4d8xAdNNAF25NsBOyGDKpTBl+&#10;DWfSgpvW8CZdByvNy2bWdo+bUr0G6g6yRQiVbwhuDgzBTR6tH1GH2731bLW4nQDcbCujUuXgusQY&#10;/tQ/hDsyogx6QfyWuerahGxawFLcSvj60tplRlVKr6H1o8zSDiYzR/XJjGMQVWuAk9mKmeoevmff&#10;UBNupzr+IasZv7W14DfOVvzBMxT3ZA830/EHaMButI1wtSMlMpR5qhU249OHIzU+Gsn5hIpns4HM&#10;OjpbJRKsfwmNx90FU0wfRZaUqow/EK2eKnpaCjiTmSqdYOjicrJuPgLm5ZkzJVczVscjb/A0UySR&#10;v0/JH4/UwolIjPMsxx9NF23w1fJ9qX7pBYQ0l7YmfxSizBMF5SMxfdbDeO6TNdQpC6oLtIAXNIJB&#10;ueocVeIcrZmKCad28aBn423zWNdZHuynceAUleq0rvFr2Tl1Fv/SwlkFCCsj9dzueUz3pVTmM87s&#10;wYWTO40d7FUrPc9YREJ1jlAZmNjOaHu5x64S7osXqKDKfoLRFCp0KVVLqXRB7VO7v8KrtH/lU54z&#10;ecVLiGxUgEH+OiSGm5EUbODfpcXM/tVaFTZadzvB0hoWropx0FAlH22dObHxvqPKGr4k65fdJJWi&#10;eyBMaYXqO9T4wdHM0C10RhFkhor4XuPNsnYDaL8zzaWZpiGBJ7kUnkSTlLMa56MPgepboutMz0cG&#10;f3MNlJZ62uPM49l1yKT96++M0z3xwLdTnf6/hf13nNzXfR0MQyKJ3hbbd6f3Xnb69t4rgEXvIECw&#10;gL1TVKGqJdt6bCexHT+JE7/x48R2HDuxLNmyLblKlCxRYidBEEQv2xeLSlLnPefOLkU5ed73j/uZ&#10;2dnZmdn53XPPOd/7/X5vO1+b/knnXSW1D9auDHVKPIJIh8C5Es2IFTqMJKzn8/KqsVJ5ff9WA7J8&#10;J5muazO9FOc4XzNMUEWIj3z7KJZVtd+LmpZ7UNtyCNamA3C0HESg6ygCPQRW1wHY8pthIahqyVTO&#10;/CAC9QOo8aVQFmqDnTLR37YXETJTkuBRSpKy05Mdu8lQO2ju+IaduxFu3oYwJWCAIPVRNlqbD6Gs&#10;4SDW5w6iioCq7XkE4VF1cfoM4iOPITP6CPJbCCT6lnZeIBXFiR0aKQ8b+ZwsV0vl8XUd/RJaj34V&#10;ZYPPm8JFtQKu30kAUbPXEwQtB1+A2mr1HuLzCEQBqFVnHFNuyk+10ce10GPJcEuWNFGCtvCx5p28&#10;yARmN19f4d9Ger3E2NOID2tj+jls5wXbwtfuoNf77Au/id/+n/8E8hIl1cdBNWtA9QEn+Qec+KZE&#10;Y4GT/jrZRftWZkJfxcXZOUwqULHokQSajwNKm7tiniX2WbpdAtqNObLKPCXg7CncnDtVBNa1s3wO&#10;5aCeqyAGQfVR9O9jwBJT6TN8cIt+74aYdBFUCqnPnsB1SsAbM2/g2nmC6ht/jdHn/hMKlGAq1VHr&#10;ryFKtLEDT6J/t4JJ9yLGOdOw+V4qgONo3UFpuOMJ9O0n61ACKvIn6d1EtdC6j9+1wMWFrZ2vJa+l&#10;PMGmXWQq7S3xtZtHCFhO6CaVsvO6Ne/5FOo2P4W6LZ9CducXkNz1edPdSb1Jmu75lWKwYucXjadq&#10;pn9WalTD1kfRse0htPC1cr07yVSbUUcA5DvofVoGkWoiS7V2E0Sd9FIDyLcNIt00hEC2A75UEx/v&#10;4WN6XOxF/6XD5nq1eaz+FVsIrq1kvc1INCvzfTMy9GqFVjHVYjWuVftU7Ufpp/bB0bgfzua9JkXJ&#10;2bIXVWSlikQf7DR5bgLLmWzHenuSz9uBYMc+BFp3IEG5p4x0yb1U1x6CiT6Kj0dbdyLYvB2+hu3w&#10;t+yGu3kfbARVZdNhrK7bgY2FwyYKaOl4AI7uB0wrtFi/2prdg9TgA5QZD5JRyFpbHkdy6FFktugY&#10;1Oe5an3KeKb0ni+iavDTKO96GnlJQur1JgKixRhqSkJeMIGlcfvzyJCZ1LSkSZuSO54xaVHNXB0L&#10;W/Q4fRaB1UWtr9seyhGtjtFBvi+labf2tihXuigrGsaf5YR5Di1jigB+HV/73W/i8vu3CaqruKmU&#10;oFuUWzdnyVCUVGSo2/PvGZlm5NnNGTPJl0B1bmoGk/OzpulLUf79K3YyE73olZbApbH0e03861Oa&#10;/O+YEvwbs5SDc+/htroxkRmVcGuYahFIS6Ba8lRFUEn+USbqPSgl3+cCcGvuJF/zhGGraxd+jG/8&#10;+bcx/Mx/ROHQV1BPVldZRo6LXseuJzC491FzHlT/rkcwvPsRdO140DBEw+YH0Ut/1LDoiVt26Vyz&#10;p8zfqrmmGKrzMIcqFMhUme38vRq1KJJI5aP6JjVrkSVQPmFhB68VF7gslUdCBan7voLUfgLryK+g&#10;4Z6v8z5l391foa+mT+brqQZLjWEbBw+gvn83Qpz8SlGqa+Vt4wB9VD+ZSAEKMZXC5WSbQj9Zqgn+&#10;TBOB1MfPQL9FSZdpHyYr0YOJtQjKHEe2YwSxhn7ECcS0mIusVSAAl1W1HIa9/QgszQfppw7D10kJ&#10;2HkYoe6jSAzcT2Y5ABdlnokCFkbhbtgCe6IL6y1R2HJb4W3bB2/TTkTJVrm+w4i170GoaQe163a+&#10;0W76qe2GuRRqT1EepigV/J33wEKGLGu9n+M4LN2PmNMXFahQTVYjWSqvbPcRSgqudo2blVdIGcgL&#10;IhBktyiqJBnxebQf+SWExl9AZd+zCI7yQpusd058eqEGSrfCtueQ4msX+HdtlBE9XCU799BbjT9p&#10;GpiIvQSwgUN8vok+UmqMPoFI74NIDiotiisopWMv36vHRACfQf3WZ7kCK1hxHA888CV8+Tf+B07M&#10;X+VkXfhFUGn/iBP7liQaWarY35zsdYO/u6nJTFBdmsTU3AxBpTOpBKwiU30ELIJiiZ2WgKVbSTtt&#10;/CrxVSfeq0L4xuy7uD7zHoduT5K1TvH9rphN6SV2+ghUH/k/yT/5P34uA6qzBJUO+haoir7q+sWf&#10;4Fvf/BuMEVTxHZTKnLQq7Wjc/oiJADZuPU51cR9vHzLNM/v2PobhA4+gd8+T6Nv3jCmJV+VBZpTP&#10;G+N1JYO0UX20cigpt1+ZFlzUGnc9a0pI1E+wvm8P6uh1VGXbtPUJ5Mce5nV/DCl+/9mdL6COoAqT&#10;meIHvkr596umviq4/QVkKNmVoN3Ma6vsjoaRo8j3KF1uOxf8MYJDBYVbkKXESzX2kq16zQHhWUrC&#10;OoIjVt8PW6SAULaFTEWvRVDlOgiatn7+7QBykoctw0g0DSDePECWGubvRg2g6umzlCu4rJySr7pp&#10;r8n3s7bsh4tDLBWg/4n03INg+0Gy0X6y0R5Y6/r4M6UdAVLlr8cGTzNsDbvgadpOTbmDINqHOv4u&#10;qUyKrn3IEEx1ZCtJQzFZjH+bGjwGX9cx1Lbdhw1Nx1DWcRzW3scQGFXH2qeR3qKVjF+2VqxtT6Jp&#10;O0E1/ji69pBd+KW3cOXr4kXQwXPa2G07/GVq6C/DMvQc3KO6UGKnz/ACfQp5Tv5mgkJerEAf1GBe&#10;j2DS63DVbKWk6Ln7CwTWcxjlipknY8UHH6bfUmbzk5QOn0K7AEo5qFzCVkpJycICX1fdn5rHHsHu&#10;Q8/iC1/7L/jBucu48bMbRvrdJGA0bl8nqDhJ5Xs+vEoG4KS9ZfzPJAFHYC1M4cyZK5i+OgPT649A&#10;+bj0WwLQvx6a/AZkBJxAdZtgukl2kRQUUxXZioC6dqkoRz+4bvL9DKDIUEtZFUVPpejf3KKn4mtf&#10;O8PPRaZbAtXMm7h+6Sf4i2/8lTnaVQnMKTJ14w5+P/uUQMuFZ/xB46nUTallm3rsP8TfP0r/+yjZ&#10;iJ7qwNMEytPo2/Ukth7+NNnraTTvIrD4c5M2izmy/C4FthYCQYcWNA/uJkP0FyN3VCp1XODrxh5H&#10;ePgJRLd+GpHtn0NsL0F16JeRPfKrKHDEd38ZSXprKYz6Hby+tA6N/Pv6gb0EKeegYSkyDX1PpnnQ&#10;sFCivhNZAqaerKMggy/VippACv66ZkRynQRZt2G0dMuA8WLKBUy3DRtAxfkaKcrCpp5x+ittFo8U&#10;QVVW2I1ahdAbBax9sNTvJFB2wkPZF6b88zbvQrBtN7xiqFQ/aqO98NRvhjPTg3WOHOwNO+AjM0Wa&#10;SdM9BwwrZbRnRRApChjl7xSokCRMEHSxzoME1VGTqrSxcC+BdS+qOo/D1f8Y/EOPIa3Jv/0Zc/J9&#10;XivU5sdNQKFh/BnKt6dM38EUGa2ewOk+Qg29V6vW5+AYeRbV3Y8jQVmoI30aCCpVCue2PM3VUZuQ&#10;NLlkOl28Lq6QfaoFUmYEJWCW8q5hMyXHVvo3/m0ftX6n8VefRY5Ss14hYKVBEVwD1Ot5smR25Ak0&#10;c+Uc2/MEPvOF38Ff/PQdXFdg3TDVVTIVx/UJ3FK4m6D6gKD6YOECgXaRj9NXXZ8kg13BmQtTmLs+&#10;C3NAAIFS7GfOwfvm9I//l2GCFfQ/16dfJ6u8w/coyr6bc/Rv9FW3rynKSECRpeSnBCLDVor+cajn&#10;4K1FprpNpjL7aXr/62Sqa6dxWwA1jV/IhFdewV/8L4KKTJXkRC7wu+k59CnDUur52Eq51k7510kp&#10;qO0P1dbp8IrWPU+j++CnuaCp2SblMmVfCxcwLZDDh57D1iPPY5is1L1bHY8f5OL5CP/+IbLLEROq&#10;zqur0dAhtBGc8b576ameQJLXM7Xjc4iSMeOUfsE9lHuqoyJbJXZ/CbHxz9B3qfUCQU+Qt265DwWC&#10;KtNN+1E/ZJglWughUFQ+r1B6MUih3n9xPmaP18OTKCCYaaG060JdSy/ijd0ETB8Bw+eL0Qio9GIA&#10;Qx1rdSpIimDVa8cKfVhWkd8Ja/Me1DbtgoWsYyPAXASUt3Uf/5Ej9EAEGFnI37gVgYYxuHMD2Bho&#10;QkWkGWtsdbDktpCpdiBMuZfvP4RE117E6aMyigK27ka0hVKQI9FGo0imCrbtMfmEFY0HUdZyLzY1&#10;34fqruPwjzyK8OiTiChQod6CI/JRAtWT1NQ6Cf8ppDUoDzMEWB29Vf8xmmZOcp0e4tv8LErbHoS3&#10;/ynq76LkkzdqUnNPvo5Yqm3nM7xgnADK2hh9GImeYyZc3yOPRVAN7/+UaeQoADbv0LFBBCblpDal&#10;U7xQWb5Ho8LrAhz/pp2v10FJ89yn/w3+4Ds/McUYaoppmOoGJaCAI1DRU31Ab/Wh2ag9z8c54RUY&#10;IGOdm5jFAlmreKSoyj8UfhdDncfP6ME+vPa/A0oMZppe0v9cm3qNwHqLHugUbs4rICJAkaFuKsfw&#10;/wwqDcm/IqgI/o8ilb8IqptkKwUsbky+ir/8xrcp//5vJPd8Hh2HlQdJf8P/PT9YPGOqdduD6N6p&#10;6oLHzKEA7WSy1t1PY4AKoF/1V8q+UAGjEqa3keG4oKnvSA9/Vk5nD+9vI8j6dz9GG7EXScqybPsg&#10;WggwHVubGX6I1/QJE8xK0zvHdn0BoZ1fgWv8i0gf/lXkj/4K6o9+xSywGS6MjbtoFbY8hKahYhPN&#10;VOc2E6GzxzLwpZtNhE+Js5mWHuQIlEwrWYrMZI9nEck3kaHaCaYOMlsPQoUuRMhYscYeerEexBv6&#10;ioDv24xCd3FvSgyYpCdLNgwQVLlthqmsLWQrsk5t/XYDKk8rmar7EHwERpDSL9xCiddENLduhiXe&#10;iXWePEGVxqZID1wEnbugZoK7EaH0C/G5UTJXlIAMNfGfqd/C+9sMi3n5mJuMWN18iIA6gor2B1BF&#10;CejqL4LK3/8wkmSjumH1vCCzcKQFrK1PEWxkHPoiJd7mONFVn5PTZuGRL5m9i/KOR2DtfJTP5UrF&#10;Sd/ISa+OpwWz//Uomrc+hsLwI6jrvtecJNJGoLVT5g0fIIBUckJm1ArXquDGzueRHlXnKE6E3bxQ&#10;Y88gMSwJSeBRUuokvyZOjkLfUTz99K/hN//oHzGD96He6DcIqutKQyJwbhNItxYDFfJXJvRNtrp9&#10;o5i2pOjfdQLgZ+9TAqqwUL6LEuwDysafKdBg+k/8HExLw6QVEQA3CCgj08RSYisC8faN6SJbSt4R&#10;TCrbv04QLQGqyFZFNr154ypZSvJPe2qLoFr4Oaj02jcI3L/65l9h4PHfRkhZJlqsyAI6LkmdiFvp&#10;rZrFVtseNpnlfXuLBaZde5WxQo9EySf/lKU0bCJLKXyuAkZlsTdRpmW5iLYRZHpu9+7H0TJ4gJO8&#10;j5Jq2ICqifKvMPYYYkNkrK3PIzL+WYR2fAH+nV+Cf9dXkaQEbD5GUN2jCOBnEOb8yXEhlRdvHC6G&#10;0+u6SQwEw8ZqO5yRPJSmpJ4Uyj5XCXyksQ/uVBMswQQ8yXp6qlbjq0K5VoKwDWEDLDIXfVaqlUxF&#10;ICq4kVOwgl5M0i/aOEjQkanKs+OozG83BYjWRrJWYTvHNni0udu2HyFKNh89ky9fjMXHG4f44oMG&#10;WGscWaz3tcBWGIczvxlRgkaM5WvYiohC6mQsgSpOGRghqGJt2xFq30mm2ouyAtmq9T5UdT9khrXn&#10;IfgHHkFcbEQmStCY6kAEHXGaJ7Ook1KOX34TQaQcvhzZqOuwDuj+DFoPftacSewZfNo0lEnyNXIE&#10;lrIvxHr58SeQGniYQ1GpxwikRylZnuBqSg9H5mqk5Ozg6lZPqalNyDb6shaueCn6vNQY5QbBrgyM&#10;PE1yz4EX0EHQNfB1G/j50j1H8cgjX8NX/8O3cOH2LSxQ/t2gnDIJswZUZwygBKzbZBE1afk5qGZx&#10;YWqWzyVTXb9ENuPvDfhO83lnCayPZUksgkqyUIyiPn0KftyYeYuve4rvo4AIB9nxtt5boPoYS2l8&#10;BCgCTIx6a1GmClTvU6oq1cm8JxcCHb69BKqbU6/i239BUD36W4iSIQpc1HTOc7166I8+wO9Byc7q&#10;U/IgF6qHjJzLbiF77eTEVtSOvriZbNSg754ysJ1+WFkZag6jTAtTlLjvM+g7RC9M4KW7xpHtKAYI&#10;Cr37eM14jSi1taimd3wGkW2fRpLSL3Hwqwjv+wp91VeR4K0yLLL7Po+ojtrlezWSqRqGjvD1diHd&#10;vZPyrw93rF4PZyiDQvswpR8BwhFv6Ecw3wNrKI8aXxKueB5BgiqYbYM70Qh/mlKw0GlYrbFnCA1m&#10;kKU6xwiuISP9gpR9gRz9l0C1ITmCsswWVOe3ojq3FZbsVth430Gghdv3w91IpiEQQk3j1Jybkesk&#10;6xDxkUIvKsONWGXPoCo5BEdmFCEFJeinlAeYUVY6pWCIIEuqL0DzFlOWH2njitF9EBVkqvL2+zmO&#10;czwAa+9DCA7JEz3DL+5TSJNFMmSO7Hixd7siP407noV6tatsoJ4SrP8eNWwhc+z/NPIERZSeS5nv&#10;PoKzwOdF+ggkAqXA0cwhIHXt4upI7yQgNdObFfgeubEneQE4SXgxevhaOmQhR7lXN0Iwbyvm+yn7&#10;ol5NauilmnTOrJF/z/H/PYpD93wGn/+1P8SJ2avmoIEblFNiK4FqyVPdojQrgooS0GSVF5nqEkF1&#10;k/c/VLhdEUINAUo9/BZTjz4OLnOgmyKC2n/i616fftPc3lbonp6tmAnP9yZgDKAIoP8TqPS4ZOrP&#10;QUUwLr6XQv+3CSoTpheoKP/+mqAafeJ3EN/zRXoaKoFt+h4e5fdGIJGpOnaQrXjbQKA1jT9MlfC4&#10;CVKonVl+GwGhygNeR/WFbCQr6QDBeqqOBuUC7lMFgApGCa49BGGvDrnuQaatn0pgH5rGyDhcwLRA&#10;5gia2M4X6J9+CeFdX0F4z5fprb5qEmtzB76MpgNf4ML8BK0C2U0J2WMqRdqJfO8uBOv7seyOu7Cp&#10;1gWV0mvTN97Yiygf96U6YAtnCKwUgVSAt64BzlgegUwz2acTiYYO/k0X6jv7jfRLEUyqBFbfinzH&#10;MAFHj6W8QS4GyzYRDKUcVdnNqCXjWAgwOyWhPb8NjsJmOLKjCFDKBQkubXCpnDjBDxHJtKM2mMOK&#10;6hg2hbphTY/AT+DFCKiYstZ5G23fxdVBJ4FvI40OEMlcEejNvO37UN60n57qHpS3PYDylvtQ2/Eg&#10;PANkFH7ZWV60Bq5ouR30R2rcSUA0kq3kYyQHW5QQq4tw5PPGX6liuJF/p7C59rsqGo8hrM5PlJL1&#10;lGjt/H0rQVpQbY3Skgio3BZKkR3PkIUeQYIslh5+DKnBRw37NOv9CWwFOVKjjyNFIGVGniToCC4y&#10;VzsngULvnWSszMD92Ln/aXzql34PPzhzhb7l+s+Z6voUQcUJKgaZJ2OZjVn+rP0rhbAp9yZn+Lyb&#10;KhJUJoTk18+Z6SMg8W+Mv1JengEcpSHZaglUxQ3gYnDiJgFiwGKifv/vTKWAigmq8HOaSKRYVUDm&#10;e5kkXTKmQCW/dpPy7zt/9dcYe/J3TI8IhayVUpQfIxuR9fMj91NqUQqO8VasMv4Y5d5T2HKM/msf&#10;gUKv2raf15MLWIMWNV4/9SZpUCrR/i/wPuU8FyhTLbyD37fqp5o6zD5RjkyllDUtfllK+cZDX0J6&#10;35eR3v81pA59HdE9XzPgUtlHZo9SmT6NmA5u59+oyqF17B40DCjZmwt+2xYsX7OBwFpuInvyRv5s&#10;F7wc2ptyRDKGpbx19WQpSb9mNPX0mpGht6rv7KXkU8BCoXSV5Q/ys/ajsXsIbYOjULfbQhs9VXXj&#10;PlRR7lWkR1FZN4Ta7Bhq0hwJZVCMwZ7Rhu+YAUcgR0PWQu2Yo3mra4YjmMKqcjc2uAuorRuAp36M&#10;AByHj2Cs695v5F+wYTMiTWM0e1wNMn2UhlugDPealsMobT6KSjLVxoYjKGs6AnvXg/CTrVJG9vGW&#10;I8cVUQcipLnKNUh/b33ahMvrCRI1bGze8zxvKQl305wShHFKtQ31RxEkW+UJwAZKQG3uNhFI7bt5&#10;UXTcDx/PjtAQKxiiaOLgQ+ZUkZy0OP1bn2p9CFY1JEkOkz2HaZDppRoUtNj8NKUo2Yufo5Mrrhrd&#10;DHNVfu6F38E3X34XdDCGpT4C1bWLHGSQRVAZj2UigEpfuoiJK3zOrWlzjI6AYoIF8jaK7umWrPSv&#10;AWZuDVOdwvWpN3GTrGKYimxjst8JFgFKTTM/Dqqi7CsOnTWso1G1p2ZApaCKGnIaUGmcMfJvCVTf&#10;/da3MfDwbyG++wtooATuoVRrUi8+MlM9J69A1UDWatlO38rHJfuUptTA26Y9/L4UJNrF75/spE60&#10;OU7+vIC1+7MoUP5lKe+z9E1qb5dtJ0N19RsJWD94kArhOBeyTyG/63mkVNF94Guwb3kBnvHPG0Cp&#10;WiG0/fPI7vkcmqliclwUtYC20uO1b70fzUMHkO/biWT7FqzeWIFly5bBHW8icIcIqg56qTY4wjm4&#10;Iml4E2SndD2ZqRl1Ta1o7us3ZfYqu09T/tU1SS4K9ANk0iJDyVvVdyn7nYNAW2ZvU3rSbtTkx1FN&#10;QFnojWrJTvbcKJyFMVhTA3DmRuAlsHxZMpRYKt+NeL4DkUSOxs+NleVeVMS6yG6D8DRuhoeeSlkW&#10;YXqxSDP9VT2NIEHlz/Qj3Eq/1noAta0qUryXwLoXa7P7sDGzD7bO4/CSYWJkh8Two6alWYZmUzvy&#10;dWSUDL8oSYB6yrfs6MNkFAKE4FJwoZGskyYwBKZNjffA3cGVk6tbalQXWUcDPY02gq6dt/VcyfK8&#10;gPU0szrFsYlsmCNwCwSzHtfBztocTilAwr+tIwDzyjlUXiBlYWbkcePxlD4jSdk0cARPPvXr+P/8&#10;zY9AMYXrBFTRU1GKXbuEmwLVIlsJVDc5cW8SGEqCnbhMhiCodHrixw9f+2i/aglU+t3irWn1fJse&#10;SKDipBdjvS/pd33GHHf68fbO/ydQ6fRGAyp9RsNUc/zbKyaI8nNQnSWoFFZXDuCr+M43/xKDBFVs&#10;9+dRINMYkPB6tO1W3RSv0ZYHzF6VNoAb1E12NxXF7qdNIEJ7hHldJ96XwmggOJTtohQwRVdzZKCm&#10;nfw9QZnt2U0v1cMJ2kOrMYimkbvNCTM5vkZ8K+X2zi8huP1LiOz9CiKUgHHeBrcXMyxilOk67L1h&#10;92c4bx5Ggz6P2j337ka2myqqZQzrS2sNqGzZITLhFoTyXZyXbaaq3ROvQyiTQzCTJ5M1EFhNZKh2&#10;pJrIavWc8w2qQu4vhtQp/0ywQtkVBJMkoFKfBLJl9tb9sDXvRVVuHDUFeqp6jtwYbIUtcBEcXjKU&#10;u34zXPwQ3mwvwg0DpMVORNKtiBHVDlcYyzfWoCzUxA86Ajf/xtdK/UqW8pOxYk2bSZNqYDiEMF9D&#10;LObhexpQtdyLkobD2JDZidLCATjpq8JjTyE8+Bii9EPRfmU1cIw8QIZ6xETw1N89qTZoww9Rymkv&#10;qui3lIlRzy8+tfkJ1LQdQ2n+AHU1gaNAx8hDSJOVGnlhlfGcNcEJygkCNTv8MFfXp9DJFTRHlssS&#10;zFnKQfVY0GSo0zlaZLYCvV5qWPtcHKNP0ZRzNSQLdhBYDf2H8cgjv4zf+G/fXYwAElRiDDLATQOq&#10;8wZUklXyWMoqF1u9f/0yJifEVJMmx09hctNe7LbKPwgs/SwQcRQjfgJcMfNC9VS35ouTvgiqK/RS&#10;9HICjABFEH1c/n0EKA0ylGFTfkZVIYupFOa/JQZUkMIMMp82kvn6t6Zfwd9961sYeOi3yAxfQCPB&#10;oHoqtSPTIW99+x9H9x7e36YE6AepEOiv1A5BLaD5PWuBitEXpXm/UelNXJASktYEQY4Ko5lSXwGK&#10;htF7ke/eWkwbonfJdgwh178fdUPHi+f9ak+SoDbJs3vEUJ+Hd+vnTPAku++LlH+fNZ25ktqK4bVv&#10;H6dsHDpMX7aX0m+UnqoPq9eV4BOrqs3JNrmOMROt8yUb4AjFEEpnCKYc52kWuZYWpJsUem+jVyrK&#10;vmIGu/apivtVivxl28lWHPJXyWYCjYBbZmkia1ACVjfuIKjGYa0nY6UGYcvLW9FTkakc6SE463rh&#10;SnUiRKYKEt2RVAsSNHGBSArrNlVjvTUEC5nN00j5p30t+rAQ73vTvcZLSf75yXQ+gtRDENe2HkZN&#10;x/0oq9+PksRmlGR3m+CFv+8hhPofQWSAYOKkD/ceN7mAiibV8YJFeF+lB428UEoz0i67+sRlKDmU&#10;UyaA+fuPY72OMh0kaPjlqp9C3RDNLi9qOyVInuBUO7Ws+sHz9Vrou5p4kRs5mpQqNaTNzKdMMCK3&#10;mZ6NLKV2ZmpYUq+gxeankOHrJoaPo0Mg7T2Me45/EV/69/8LF96/jWtmwnJcp7+5NoGbZBFzegfB&#10;dJMT9gYZSmBTGcjUJGUXmapYL6XK3sWq3iVgLTGWAdRi6pL6UBhQFYMJt5S1QfkmkFzney8QWGYf&#10;SqDirYB1jZJQo8hURXm6BKpbCqgYUCkyWfRUJr1qXqA6gVszAtU30P/Qv0WUfqZA6Sb5rITVJmVS&#10;7HgQ7du4yElubedjqrPaTRWwl98r/VUjlYaYKr2drK5rpM17etICr5tKeRp5TVr4d82jx0y4ukDZ&#10;16Dk1fYRSre7uYA+iNQWLmp83/C2z8JD6efeQum340sE+ReR4GeqV8UCGapASZ6hVVCj11T/ESR7&#10;9qCuYwfq2jfDHWvAihXlcDTvQWb4KGKNw2SlTrijYqk4bU2GCiyPZH0DvVELYvWtiDa0o66xl+DT&#10;PlW/8VKqBBYrKWtdWRZF9lIq0yiySqitqt+FGm36tlACNmxHbX4rrGIqykCbQEX2sSX64IhT3sXb&#10;4KprIzg64U81I5SsRySWRW2tBys2VKE81mNA5SIb2VLD8OVHEK4fIcUOIKbTFgojhvGc9XwfArks&#10;vxvrokPYkBjDpsJeVDYfhq//IXi77jdgSpNlMgSNDLFWRQOqvntNqpHCs82c+AmdpUW5luNFqyMD&#10;qT9CkpO9JLOXDHyE8o8AIosp8qRsijSBmiI7ZQaOI9V7r8kpbKJvUzhdEaY2GukG+iWxl/pYJAa5&#10;0pKVlPPXQK0uhqqjxEwNPWw2MHvIlnUdh3Dw2Kfxmf/rD/HO3IKZvD8HFSc7QXWDE1/AMjLwKpnq&#10;qvzRBcxMXqEUm8HPCKif3Z4lmKYJnAmCSBnqi0zFW4Hp57VVui9QaXOWoDKAmOF7zhHQ85gnsK7f&#10;JqDEWvosBJJhKoFKPxvpx/umAlmg4mtdK4LqJodkYDER+DRu0FfdmnkVf/eNP8PQ8V9H/tivoO3A&#10;5/idkDko83JDx1BPH6RuWnnez43cayRg30GdiMhFbK+SaLkAio0Invb99FH0wdoa0baIon/yyg2U&#10;+U0EVUa+hKxQ6BpEoXMITf0HqSAeRUTedttnKPO+hLp9X0Vy/y/DT1DFdn8FcUq/FFksygUvyWuW&#10;5eIZ6TuKeN9BfqZDZLxxeLwFVNamqX7Us/IgwooNUEH56KeckRic0SiCaf6eoIrkCwhmm+BMNnG+&#10;NxsSiVL6RemlYgRYrF4bwD2mHCRPL6VoYKFrjNJP8YZuLDMBivRmyr7tsLXuhaNpF6wKr9cNojY9&#10;DDuHLdkHa6wTNYEG1ITq4U62wlPXhHC6CdFkgRIwhBVrNmK9PQFXyw6CZsxIRg9BFKgfhS/Xh1Qb&#10;/VUDH8uPwtW4E842yr74ZqzwtGF1oBNr48MoazwAe+d9CA08hED3/Rz3GupPDPKLGLzfJPjWUcop&#10;nKsEywbtaWx5mIB5hJ7nUaQIKp1HnCH4KvN7sSm9CwkFI+itFGJVWzXJxgYCsUBg5QkMna2kfgqN&#10;2rtSnRCZR1kcCq+3UuvnyUoKzycG+fqUh01bn6WH4AThBVTQo5UTItV9BDv2P4VnFQE8dwXXPriO&#10;62IN9aIgqK4LVDL+i8EKhddvzJ4yYeupS/wd5ZfJpBCYKO8MOylsvij7tCf1EUtx6PdFUL3D1zlB&#10;4BKYei+OawTJ/I0FXL1JEHGIlQQkw1ICFIEmNtPnW2Kqm/RTNxU5lEwVUy2BShvKSsydeQ1//40/&#10;Rf8Dvw7/uAIBz1MZKBBESUcgZQbvQQsZS+DKDd9DJj9erIkiUymzoYnfawM9U4bqouVAsROt2K6F&#10;4Gw//AXeV1Iur+fwIcqtHgKrD9lOBQO6kGwfR4K+WCyVocQL73jBDP+2FxDa8UUEKAHtQ88gOP5p&#10;xOl5Y7y2Wjiz6sE+sN/YD0+4E4HsFl5HHZu7D8HCAMLNlIMNQ5zL9QRVFN5kgqDKIJDKIJhrhifV&#10;xDneYjxXKN+JKIEU4Yg2dBc3f+mdTOVw9zBBK+lHW5SnKst2YVlpguAhiGoWh71pJ6wZ3qbINhmy&#10;VF0/GaqXbNUFW6wV1aE8LOEG2CM5eOMFw1YuX5QGsBwrSi30YmI4MlJuGG4ylaegvSmaRIJK6Ura&#10;t9KmsqvtCKoK+wmqdqxwNmElbzc17IO19SjszUfNGcHh3mMmpSncc6TYwLPrbgOqDPV5kvTeQCCl&#10;hx+gn3qIE/5Bk8oSlzzkc3QU6rrwCPydR2hyFbDgFzpCViIATXk+v/i8DvTuo7QkWwmgBbJcgZ4s&#10;Pczf8UI2UlIKkNoEFrjaaIKVwqRTJk0u4jB1O+VMnj5vYPODePLz/xHfev0Urv+sCCr1orhxbYqg&#10;kqfSIW6nzTAlGtOcrHMnceUs75NlTDGhAhAKRiwOAWqJpT4OKN3+jN7rtg5mU+aDQHVjhuAQkOdx&#10;lSw5zyFgLdA/aVwjmDQUyLhOz1cMplwlS00vgkreT0GUcyaYYvwfgWXOx5p5Hf/wF/8TQw/8BuJ7&#10;v4T4Zi4kXIyyY8dRrzZiYqjBo2jZquOVjpkK4EZ6rbQ6YFEGqt+6AhZt+z5Fb0TVoNA4gdm2T4dm&#10;fxFNVBo6kTPfu5syqpMyqhs5eirVOuX69hiJWNhL38ShPaoIR3D8MwTV5xDY8Vm4Rp4ioD5tKh0U&#10;3KrTIqwWD7QyHZSOBQWhRo8SoGOIUqYpWz1E6RcoqBgxB3sgAlckSW+VpadqIgt1wJ8WsFoIoi5K&#10;viKgBLDEYrBiyVvF6NMUuJA0DCuIV99LpkqNokZBCgKqMkvGytNXZbbAmd8OFx9T5M+RHKCf6oM7&#10;243aYAHWSD1s4RwRnoVTm2WBGCqtDqxYV4rScAel4ygsaf4N/9aTG4WXDBVt2cZ/aDvCrbsJlqNw&#10;tN8NGyd+Sd0WrAn1EVQdWJvcSq91FO72Y/C0H0Wwi6PzbgLoXsNWdUP3F5lINVZj93MIXPcjycfj&#10;gzow4TiiBGKKP4e770Fpajt94j6uXFzpxGKUfGnSfz1Bl+1/AEkCN0uvleEXXzfElXZbMaooGShQ&#10;ScureYhaailQsbSvlaafqCd7ZYZodvXa9H8tA0fx+PO/jT/8x9dB4YWFm2QOsdU1yrKFi0WWMgmv&#10;BJEJVb9DJngHl8+8SyAoRemKkXomU1xMJOn3MTAtSb+lYUDFv1ewQpE7AfNfg2qJsa4SPFcJIgMu&#10;jiWm0rh5bZrSj75PoCKQTGaGuSWoFj/z+7Nv4Z++9Wfov/9XEdn3Fcqw54wCSIzwOySgBKQCmaF5&#10;nN/h6P30rWqqqVKPh+ilHoW6LWUowdXOoJgU+5RpV9BMyaZaN8nDlu28Pu1qnNKGXFsHPVU/Cu1d&#10;aBg4gHoyWx19mNgqMPocHIPPwNL7BMrbH0Jl1yNw9D4KR9dxBIfop3sf5Lifn4e2gNc51ruLc049&#10;z8eQaCOj8L6fkz/WtoXAImlEUrAH4/AkioCK5NWXoou3nUb2xRv7EKWfSjT38X63GakWKq/WPuSV&#10;O9g2SPk3aj57pGGQNoegEqBKE8OoyIwZYFk4anNbir0pSJlO3tc+lQFVpgeWUAMcMQIrlIbVl0St&#10;KwK7OwiXJ4i16zZhbU0Ijkb6sswgnBkawaZt8FEKBhu3INbOf7BtHyL9x+DuuRe2Tg7VVRX2YLm/&#10;B2tim1HVdBguAspNJnM3H4SDni9s+rDfhwgZK0pARshYWa5s2ZH7DYgUIYxQKoa7dEjCvaZmS+dh&#10;1dbvwYYo37ubF58gquu9j6AiMPn8gmQkASSWSiuiOPCAAVGi/7gpAVHfCu1htXEVVVFjfpwycAuN&#10;tvZTRlWqQDlDcKX66ffIWOmWPXj4yV/Dv/+f38cs3jegUv6fAHPz6kUzQVWdq43a69pU5TCgOsuf&#10;CTzcIHgkvT4KSCjKR2Yi0P7/germdYLCyL+ipFsgaOSrisASoH4+FES5tggok59IUN1cIFMpmCKv&#10;tyhRl7Ldb82exgfzJ/C9b/+ZOWFSnYvSO8k4lH+FbQoYETgEVJ6yL0dw5Ubpqbbzu1WKkHzvLnpd&#10;gkt7jZJ5eX5/5gQPldSoNH7Hp4zyaN36oEkN8talyVBtiBaazQg1jSHQ8wCsHfehqvNBVHcRSB2P&#10;orb3cbiG1Iv/s0jsoNcS0CnPMypM3MZr2L+bymgQIU7ycMsQUpJovA3kein7BhBv34Jw4yiswQRs&#10;BJU3lUes0IZ4fQelXgfc9FKqAI7RO8WaemlfyE6LNVVZld53q5/FsEmlquP7iKECeXquhn4sM1kU&#10;9FNVBE9ZYgA1mVGzAeymVPO2FNnKQ6bxkiq9eY50J0Ip/vMxyr5IGjZPFNVWDyprbNi4qRIrN1Tz&#10;NQZRneglKIfhbx6Hk97KR1BFW3ch0n6Ak1z9MO4nU90HS8u9qGw4iNWREawK9aOyScWSd1P2HYav&#10;s8hU/vb9RvoFO/hY60EEWw8g0Xc3wUAQESxij2j3MfOcSNcRguYYEj2HYG/cg7URLhZkq5RW1v77&#10;CJ77kCAQs5SKmcGHzH1tAicIqnjffbzA1ONbHiOQ6K+UicEJoE6s9eNcaSlhTPBi4FG+DldWgqpu&#10;4GG0EYSx/A4cO/4V/PJ/+Stc+fC2YQYDKskygurm3Bnjo4osdQLXpt7mhD2BS2IqTuwPTeqSAFPs&#10;U6GwuZF/i3tTBmiLp4KYwefcIqi0l3SLEtOAahEsC3xfvf8cQbYkA4u3Aty8AdW1RQ+m2q6bC2Ip&#10;MpSk6ayKHClhOYpyValTp/Cjv/0GpdrXENz9RUT4/yoYkKcEbCGAWjiJdY6Z2QCmBGzaoagrH6NP&#10;FUs17njC7FlJhucoHes4sjvlqQSqp+hdH0X90BE4MoqidSKWbYI9nIE9WoCdFsTeTRba/Dx8I88i&#10;TrmXISAV6UuS/RK8XlFagGjfUQRMMvdmJNo3I9u1BSmyk7aAIk0DVElKXCiGwXNdm4tMVT8MB5nK&#10;Ea0zybNxSr1YA9+fw0tPFanvpKRrR7xJYCmWgaTopZLqsETJJy8lBosSSCGCVelO2sNdVkMAVQtI&#10;uc2oyY6gItmPGgUolPlAhnFTyvkIKl/jZvqhcVJiPxKFXsRy7fRTDQjEMnB6o6iyurC+pBx3Ll+N&#10;Dd4calPDqEn0waaQfGbI9LEINu+Av4n/OCd/mL7F2fMgLK3HUN18BOvjw1jubUdJmgDP74OtUf0y&#10;9iGgVmimYPKIuQ22HECUfx8naKIEUJCeyd9W7CkY7TmKMJ8fUTu0roP0V/egPL3NACuiI1Ul9YZ4&#10;sclS6YH7kdPeCcEk+ZfnatrIyaKAR44yUNkZAlD91qfRd+A5Ao8r7Zanjd9KS/ZRvxc4OTLDT6J+&#10;85P84vfg0LEX8IXf+XOcvn4dV+VbzORdBBVXfIFKFbkC1MLkm9BB1edPvY1rBNXPFFI3ofUpyr+i&#10;FDR9JsheS6D6KBqowfs3504UN2evE1R8L9Okk0Ba4P15gkdAmltkq6Wh3xmmuiYWXYxOXr2EG2Ql&#10;8/kI0muUpgZUs2IsZcqfwUv/8JcYvPfXCKovmxzLxPDDXFj4HVJqK/KX0sHp/VzQKP8K4w+bLPXW&#10;XQryPMlBn8qFKk3pJ3+qrrT53Z82bcR0llUHpV+0aQtqKOE8I08gOPYYwvxOA5TWEf5NaPBhSrpj&#10;CPbejUDXITg4j+yN4/TuW3jtd1LRcOGmsnI30a/TZgSbtyBC3xQlAHyc5DH6qAY1a+kaoa8aQbhp&#10;mCQhsG2GK5kjKxFUuWao3ERBiHC+DYFMiwFVhKyl23hTF5mqD6qryrap9F4l9kOGmdQOOqb920I/&#10;2a0Ty6rqhgikQVSQpSpTgygnw1TVDZBp+mFPDxIUvXCnh+iNaOwUyUvRtGU6kVREJN2KZKYZ8boG&#10;+OmrqmrsWLFiNdaUO0ySbWWsF7V1/fRiI/RVW022e2ARVIG+B+DUgXP1+1Ce2oK13jas9HeiJLMD&#10;tWQua0PxgAQvweJVJ9z2ffzydsHTvJNsdAjhDnolMlK4a/GURgLO17LfMGGMP9f1HaHkuwcOMt+q&#10;wBDcfK8G6XIa2Rz9V56yT6UgmSH5s4cpV3jRefEUHUxxqP9ggc/XBnJOoXpeZOUHKjKYGqH3UoRQ&#10;zTUJtNbtlCGNO7Hz4DP41G/8EV6f5oQmqBSJu3ZtdhFUqsg9xQkrlnqLoHrDgOrsO7y/MEU5N0Fm&#10;KoKpmEirhFrlAxZBJRlo7n/0u/N8zbf4mgSV2JAg+jioxEpLoFpirCKoKP/4vOvXBPhZ3KCfunH1&#10;wiKoimX45jPOaBE4R7lazDd89cV/xPDxf4OYwtn0lwl+bykyRKMy1MlO6X4udF0HKP+07/cQevYR&#10;LHufMRHVpp1PIcfvSFXbbQc+jTp6qjzZJrdbjXfopzY/gGC8g0plGOUd96KK0t9Gv2tvpxVo3QN7&#10;gZOfNsLeuA2WwhZYGsbhaVPN3x7OBz7On52cW5oT4c6dtBybke4gEym3j6DKdqiAkBOfTBWg75GX&#10;CjUO8fdFT+WMJxHKK0DRbYAVLUgCdhE4xWYwag+tUpRcB+VfSw+l37D5XVrsp6JHeTSCKpCntMz2&#10;YJlFDEWmEqhKwl1Y529FGcFQEmhDeagNFcF22MleToLJW+iDL9uHQLqdFN2ORKYd2Wwb0ulGREih&#10;bm8I60oq8MkV67Ep3IGSkA7hpg8jUN25EfqqcdLzHoR0mgjB4qKUqyb4NrjrTbb7Slcz1iu40HQA&#10;dvopRe58BIi3ZS/pneAh+8Qo+6IEUrT7IKUb2YvMlOKKqfvJbnougirE1w7xNk528ygYkhxHRX4v&#10;EgRNghIvp4AG39u0JyYrpUcepFl+iqz1ICWdEmwfNE1m1GdQ0T9lWXTv/RQayFwqUswQSAKc9tCy&#10;o4+jidIwXL8TIzTqT3zpP+P7Z69g/v0FXF0ElZm0kn6csNcJqKsTrxNUxYrdMyfIVAvTP/dUZAUV&#10;CRbLP84sgkh7WioFob8xj5827HFz5g2T93fzJt/jRrGdtACjsbAIJIFqlveXGEtBjGv82TCVAfxl&#10;XKeXum6k30kTlRRTXZs5i2tzF7Ewp3Sqc3jzJz/AyMP/BqGdn0ecC446XmUp/xq2PUgg0asOHqXk&#10;uw/N9FkaeXqblh1PGkAp+VZZE0qQVtBBuXnN+1+g9JOs5vMIqlp3AmsCPaihbyrN7oK9dS8C3Xdz&#10;wTxIsOxFpPNgUakITFxYY7z+ivAFW3ZzTu1GtGMPF9O9yPRwse3YRlZS8ICePt9j2pIl2kboo7Rv&#10;2k9WHEWsdYygkvzLwJVIEVSNpruSQFSgX5J3UpZ8hsyk7rVqtpklsNRrPd9ZLKtXoWOK4IzWax+2&#10;eIBBQp6qMj2GSrJSDdmogmAqDXWiNNZj7pcF2lFBYNREOmGJdsOe6ISHnsqVbII/1YJAsh5hfqhI&#10;OI1wKAG3J4TSais+eddKrLPFDAOWxboNY1nifbCTCX2N2+HmyuJQ51s+tsldwJraOJZXRHBXVR3W&#10;REf5pe7mqkRv1bCPoDoIXxtXoA76Kn6hiX76rFbKQoLTMFU35R6/fLGSud+jXDFKOsoSdfNRGXYN&#10;2XB9bCsCnfch1iu5R8AQSPVkKpWFtCnLggDLUuLlxh7lhKFnIivVcWjjt56yUKF2yT8l42ZGn6Bs&#10;UYMYTqrFHhqxpr3oGjqKh577LXzr1VOY/+A6JzYnNyfvjfmLnLDyKpJ+S6B6k6A4gdNvv0XgTeJn&#10;19Qb8DRuqzssgWLqqgicIpgkwQiopaF8QDKX5J9yC5URcZMyswiURVAZtqKX4vg4qOZ5X59Lz7ux&#10;IFBdIRud/YilBHox1fWZM7g2exFX55QTeAknXnsJY4//FlzDnzKHqSu4kBcgtvG76j2K5OA9SA3d&#10;S1+l7ldclHTA+rbHEKciUA5mPcGlYIUYKz6u7AouUgRYo0A4ehQVFg/usjbA3v8UalsPwcZF0U1Z&#10;7+J1dpkuXHvIRrvJTrqvdg+74CU76fCMoFExVEECVucuAmsXUmSqqBJm6ynZWocJLC7qJIVw/aBJ&#10;WVLBrT8/aIJutnAM/kzOAKe5Vz3+KBObJet66aN6oNbQ6mSr2xR/Vg6gEmr1HJMHqB7qfC8jA2mN&#10;llkatqEqNWR8VHm0CCaBqjo5gFqCzZIkIBJcQSIdlIE9HJ2oDWTgjubgj+URjmYRIYUGA1EEvUHY&#10;bW6sXluCu9aXm9ZmZQROGV+3kq9pJagsBFpVlIANtqCM3qvEyRWqKogV5QGuVB1YT09VUdhnAGXL&#10;7yS4FDDZC5cKJwlIDyWA0qAClIIClrd5L5wNO+m99tNficmOIKbT8MleaQJL4XUv2WxddAt92iGy&#10;DC+ocsMIhAZebJ03leP9nHpUcGXNb6UJJ/soCVdVw8qGV4i9kaa4mc+N9R8niynX8ElOLE4uejRV&#10;Esf4OXLU+see+Dr+4B9exgJum8l7zYCKnkXmXwxgQPWGAdWN6bcp/ziBFybJQOpiRMAQTB/VVJEh&#10;PhqSgpKA6l+hNCZlqavwUdkUlI03r0/zdWY/AtXVRaYSqIwE/FegWuBzbyzMkEUvE1AE1WIHJn0+&#10;eT6BamH2MhbmCdj5yzjxxuvY+8J/RXj0U/SmD1N2cyHrO2oifg1kKm34Jnk/N8bvY+g+LlzH+T2S&#10;9TmUVlbY/iSSWx5BkuyvrIfMjufpsR43AMx070aFzYuV1gzsI0+ipuMILFQpihD7+4/BRYbyUPLH&#10;x+5HiL7K076XfnsnnPLoZKcAZZ9bFRHqkMzXSg2ogesY6ggeP5kqRg8VzPfR8xAIbSpF0lZPH5UX&#10;7U0kT1DF4alLmY3ngsBDmSfvJEaqV2i/Y4CAInO1Fh9XyzIl1CrooUx11VYl+ZpK4YuoR4WNoKpJ&#10;jRBUGsMm70+eqoqSrzzUxdGBckrC6lALwdUKb6YHtlAePoEpUUAklkM0mkIslkJCqR5eP0rLanHH&#10;XSuw0Z0lYAksAqqcjFVLGajNZBtBak20odqfwyZbFKsqfFhRHcUKbytWJ7diU2YXbDT+Dk5UW/0O&#10;eHROlsr8uTLZC1vhJsAi/CIjZCZPM70XWcLbdoCgoizkqumnZJSk0/5WiEDzdxxGeWY3StO7ERt7&#10;AnUESYqspERPZUXU0XSn+HzVASmfTR4qz4mglCcl6movy9QOcZWVJFTxZLL3QcN6boI/03MMHQP3&#10;IkvQHzj+JfzWn/8zZvHhz+UfJ6VpHbYY9VuYlKeiH5p+i6B6h5ObnsrUSlHmXVcg4hIlXzGbArcu&#10;mfZlSq5VVNDkCCr74gZfk6+n/a+b2gdTFG+JqeiXJPOWwPQLoOJYuM7Bz3WdoLrOz2ZANf2ukX5L&#10;fQSvTb9nWOra/BSl4QTePnESB7/yR0htU2dfAoXSWgf86QilJL1UtGuvifzVj5Opth5HgbcZelXJ&#10;5zo+X7l/quROb6b/JNOnqQCUr5keuQfp3p1wBBK4q9yHaqoJS8dR2LvugYfXMjhEUFH22yX7eCuP&#10;5SRb2VsIqK49lIj00V37CSwusl274WndRl+1g76KXqdpEO5Up4kA6licOBnLT3C5M90IULb5OCzB&#10;DKqosASquqZ2NHT2oaFriMzTQ0ApC72Xsk9RP7HUgLktZqkPElCUf5SLMbJWkAwlAEfFVApUVJI9&#10;ashM1QJTagDW3KgBWI0CFpR9FfRXm9x5wyyWSDOqfWlYAkl4w2SsQB28wTgCwShlYBhBfwBV1Tas&#10;WLkWqzZZUFY3iE2RLsNUtck+AyjlEFqiTSj3pFBij2OtNYY1zjxWElRrCKqSzE5UZcdRnVEvdwKs&#10;YTuc9TSnNKsuHe+T20am2o04ZZ+LwFPo3JrfBXfLAfqwuznR98DH+2qv5qVscBR2kTV3YLV/BI7W&#10;o6bXgXoYKCNC/inH1VQbyXXKC6NcFMspk71O+YHakScQFdBQVWuG5jzceRS+Zk6GvgfRxtW2aYQy&#10;aIhmO78ZOw89i6/9/rdx+cP3OZFnOYFnOTEnDKgkqxY4Ya9OvFkE1czbeE/yj0ylAsQPb0xAhxio&#10;qleFiIq8zV0+gfnJk4sbweqfXkxlUpnItak3CYB3CKzzBIjy934u/5aYaglQkoAaS2x1dQlUc2LR&#10;03wdMpUY6mOgWiCYFuYmcX32Ct468S4OfO1P4Bl+GnGCQknJ3XuewODuR9EyfNT00dfBf6l+el4V&#10;qHYXI7BpysAMFyoj/6gAcuPPknGeRsr0HJF/pfelNHNT7ayu8KCWoKppO2ROn3FyQbS37aEUFJCo&#10;VgimWu2fUv4JVK72nXC367pv4xinvKckbN1uKtAjBJUv1wsPAaSQerxlGJ5sDxypDrP5G+LvAw1D&#10;qA1lUeH0UgYmEcrmCSxldFAmFhTx00ZvD0FEX9bSx597Te5fnMCKqAFMY58JgATpo8KUfnECN0UZ&#10;uKwqM4aKxCCqY32wUAaavunZEVTTYzlMDt8YXFl+oBx/TnbBmaT8CxZQ5Y3DFkzC7osRWHF4fVGE&#10;fGGE/EHYbC6s31CGOwmsTdF2lFIClipoQbaqitKfEVTKISx1JQyoNjj5hVrTWOFqwqooPV79AVjJ&#10;QC6dPUzQqEVaonsfV8eDXBHV5mwfEtTPacoPgSBBMESMrr+fYOHqOHKcvzuG/OB9NLN3I0MJ4Wk5&#10;RAbcg6rCQXNxlWWR0yaumnYSEBntd5FtTNCj7z7KxocInmME10P8/YP8DEdQ10sg9d9Pk0y5Q6br&#10;3fOcaVMW5fP0nuHCFoztfASf+60/xembApUCBpy8VwUqRf7ewQInrQHVhJjqbZx66y0DCJOFfnue&#10;oJk1XuoGfdXMlRO4cvoNnHrth7h8+lVA8k95eQpcXD9vQLlAf3Z9lv7n6iR0NM/HQWUAtXS7CCzd&#10;Grbic69dpfybo3yk51OC71IGhVqd3ZpXvuIUnzONawTWWyfP4PDX/wy+zZ9G3fhziA0+SE/JRWeA&#10;35HOfB48igJZpY1s1bL5PrTQ19bTZ8WpJpQNk+B3nCT7qy4qMfY4Elq0+PfJ/oP0NwNwUvmsqnCQ&#10;pQ7BQtVhp4e2Ut5blTZHEDnoqxyt6vZF2UeQuXn9XZR/LnkpgivQuZ0yf4eZH+lezhmFuBWVa1U/&#10;vxFE9DOHO9MFf6Hf5P0pVckRb0C53UOiiMAVz5rN3zqylPr9RQpdUPekhAFXP6JmI5ivSS8V5u8T&#10;vK/efwqCxAjaEP1bVGlKVq78SkuqJVtZyFqO3JiRgOUR+ip6qlp6KjvZy1sYhS8/DK8iJnVd1KEF&#10;ePmBvPEcnKRutzsGp80Pl8MNu92B0tJKIwFXVbpRShasjPdykK3IVFVku3JvCqXuODY5ElhnTWIV&#10;QbXa34GVIQK84TAszQRWwy5YKf+sBL6fxjRAHe3nl+imBAzzi00QVD5eAL8ifj13cxwxexkJgijZ&#10;cw8iZKoEH4v1aj/rbhNVWkcJ6KMvUppNenG/KmE2jOkDePFVe6VT8OspXbSHFVWqVLsOVyDDtR7m&#10;xDluujBllTndTUYbfIirs4IijyLB1bR/7Bie/eXfx5vz180ENr5KwYBZMRU9ldhK8m9CxX8nce4k&#10;wUaJZc6v+lCdYq+QKU6aEPdNspfAdX36FC688xOC6KTxW4oMfkgPpmTXhcnXcE1BhasEgDwVxxKo&#10;ZhfBtAQsw1Y3eJ+3RfnHwfe+ZTyd8v2KdV+3dbugBNtpE1HUxrJaqT38n76D4I7PUT4LVA/wO+T/&#10;T2DE1ZmYi1qB3ipDX5Ueuc8UHKofoIYOV2/e+gh9Khc8fk/aYNemfZTXLNK2jV6nD74MpX+5DbUE&#10;TS09tIULqZ0S30Nw2XjdHWQsC8FlIZBsZCl32y4TYnc102OTqTzqfcLnBgjicOceZPv2ItU+Trui&#10;cnnKPco+ycAA3ysm/8N5HCgMwx6rJ6i8BFXMlNJr81ml8/JOCTJTuk17V2QrpSZR/sUJpGSLDo4b&#10;RB0lYIJ+Kq4mnLkuuFLt8KfasMyS34LqJL1UkixFX6U9AQvln0BWEe5GWbidErCL7NJN+tRmGgGW&#10;Ja3yj5Uf5a9rgC9egC+cgj8Ug9cTIMCI/BoL1qxbj7vWlKJUEcA4PVq4i6/XghpKv6pAFpV+Ui9H&#10;iStLpspgpbuZoBpAeb1WKUoAeqliLuJWE6hw5nmb20rptYdScBf902ETEVJLNb/2qwgkbQT7WvYR&#10;dPRXBERcYXZtNlOj1zQcwIbUblQRtF4aYZPi1E9WIsPVEYg6WlMgq+PjoVauoBwJ/m2WDNYoLzXI&#10;lZnMqMyKHNlO4fcs5aDZ56IvS3ccREvvfjzy6X+Hf7k8g1kls2rykkXEJtfpW4psJRn4jslguHz+&#10;nNmn+uCDOXOqoaqBBbirZKnrs6dMyHyeP09ffJPsocz2d01k0OxTzSnw8XpxT2lhmu8zXWQgA6o5&#10;A6ol2bc0PsqyMEylv5miJ6N0VEcmRR85VEd182pRUt7k896/NoMzF6/god/9e/i3fhaJzc+aNKUk&#10;QZUfp3/awu9s4AhlslLGyFwEVGYzmYmLVIp+Kq0qgjElJz9uqrVbd6l4kZ52M31oD68jGUCbqxst&#10;XrNXWqXSIALHqgWUHkqpc2IoFxdWZ+s+AuoAAn28pmTG5Nhx+uTjCBHUCbJltO8Q58dmk4bkzdFq&#10;1LUYMAlc8j1q/hJuHECkeZTAGjW9KarcAaqvhAmvRwstBFUXAURQKc/P+Ckl0QpovZR7xf4U6XZK&#10;PfopSUJlVPgy7fCm2xFIN1P+kYUqyCJV9D62zCgc+TFTRm9TVkWa3iqh6F8vagkqMZQ33WPClCr/&#10;CKRbEeKLhFPNiKYakcw0IJHIIExwWa12bCqrwF0Kr1Pelcf5PvRVpT7SrS9DP1WHEieZyp3EehuZ&#10;qiaJlZR/ygEsy4v2tQFMpipsLzahIbi8jbsQ0urVvIvstA8RykHtsId6dJbwMZNjJpYKU/LFCbBw&#10;x90E2SEaWYKEEs3ZcgRlhUPYmKL2JvtIOoqNcgSFcgF1HlawiYBsOkATfhT53nvRRBlYoPyTDFTg&#10;QqBShrtScJTAq9SmHH+XJ4MV+mjcORGOPv51fPedi5h9/zrmNXk14Qkg9Ti/pn0gE2nTCR2nMXnp&#10;DK7OT0In2t9WhyUyxfWpE7j47kuYvvAaJs6+jLkrrxE09Fw3VZIhUJ2iB1MRoQILbxjAKpK3QJBc&#10;1S0l4NXrv+ilPgIVHyuCigzK9xVLaq9KgDVnXfFWSb83KQeXQHWbMvH0xUk8/vv/BPfocwgMUzZv&#10;U8oRv29KvPTIMX4f96N9J5loVJkqlN+Uf2lKawV6EvSrcQWDxuWltE/1KbTsfQ5NWx7gar/ZSKlU&#10;Rz9cnEtltBZ2hct76al0rdXXn9420Hc/wryNDD2CAL/rICVnZOheBMmSwZ79nBPjtC0DnCf0UmQh&#10;F0HkyytxoZ3gUZEs/VDzEP2VPNAAwTVIphow20MVDj9q/VFYw0kEsvUEkdhKgYk+k++ng7xV2p/v&#10;VKhdgQlKwCalJ3UThF0I57uIhTYEs53m52U2yb26AbOfZOQe7ytnT12UahMDlIT9JmJnSfahJtIG&#10;e7Kd/3wHbNEGIjtnmEpVwOFYHpFIGsFgHH5/mBLQSQlYgRXLV2JVqRUV9GsKWJQGmgkkgoxjkyuG&#10;Uk8K6wiq1dY6rHTmsdzbhk3ZnShP70BtfgdpfT8cBJZTUb+GbZRi2knfTY+0h0A5AKdYiyuXDvYO&#10;UMbpILrivpXy/zgIAtVRhQgsD33RptQOrA5vhqPxENKUMGnKkCQBFOXFS5LZmsg8DQP0BCNcbXvv&#10;pzfTc6j9CTBtDid67kOaIFNwQ+cXy3vlODL8fZ5yJtkwjgP3fRl/9uOTmPngFuY4KRc40a/N0QMt&#10;5dUt3mpvaPryaVydmyCgpslSE3hftVYz72Dy7Gs4/eYP8eaP/h6T516j17qMn904Q9mnI3kIKjW8&#10;VDKt6qnmz9FLFd/HgGqhCCqBZ+ZfgcoAi+OqkX4Ti6C6ZCSlWEqA+kWmmuFj0zh1aRrP/tGL8G59&#10;HqHRp00LOeX35TdTPg/ejcLW+9C+p1jHlCNY8lsfRFpNMMfVV+RRZNVH5ODnUL/ns8hsewb5nU8h&#10;PUxpXT9A5ughi3QhysnqJ7t4CSZnp0B1N6yU3G56WBevjY/XKUBG8nQfhp0MpsMx/F37ucCSwVo4&#10;P5q20B5sRUitGxoFml44qKi0L5Xp3II4/ZXSlrx5bQ3xPQksK+fwxlo7Kl1+1NBXeeqy9EUtiDUq&#10;UNFJ0HebnL+0WKlRfVaK2evqWpvg41k+rtMW4/SFoUI3wpSByyqT/ahMEDBko5pUP/1Un0mGrSGI&#10;KiKd/FCDxlPZ0zSTKX5Igsqb6yaqC0R3Ak4CyRlOw01N6nGH4fUF4fF44XK5UVFZgzVrN+LOFeuw&#10;wd+CjZJ/fM1ST46eKotNZKtNnjQ2uHJYbc9iuS2LFZ5WVFCmVTfsJahoUlU8Senn1uHdDTspT8fh&#10;lBQgawXJUuZonnrJgv3wdXDV6jgCb9P+ovwTWHTSI1lLofYgJ7699W6sjW03IXblDeq5CmroFPy2&#10;rZRxI8cp/+5FPVkvyb9N0Wul+ZiCFwmulmoOkxl62HiqVL+CIpQ3Ah1Bm6bJDpHxdx76LH7vOy9j&#10;+sMPCCoxCEFlQtdiK3ooE7RQ5sLbmL3yLkGlPuYqOjxHkJzEbU5sRfUmz76CmQuvUOqdwc9uniU7&#10;ncLPrhezKbRvZaSgJCFZ7Pp1sg6BJVBdJagEnCKIyFbXFjBzjQAjO83QU81fo6e6Sgadv8Jb5f5d&#10;xC0C3DR64TBZ6nzNG/KC/P3C3BTeujCFZ//wh4js/Bxi259DcstjSJIpxFK5Mcq8oaMElIpA7+F3&#10;o4DRg4jyO01ocSKrKzCR3vYcomNPI6n9Kcq//BD9b6uODO0mm/RxkhNQmlv079UN2wmog3B132NO&#10;pRHAnPTOrs79cHdwMeXi6unYC3fLdpP+FunagyB9VYCgUs/0qIITZCUXQWXkHtnKywnvE2j5Hn6y&#10;lABtjdB6VNpQYnGhzBGALVxHtmog61CB5VXl3kIQEVxkJp0OoqGghU7/MFkXrcqm6DUSM6g0JYJu&#10;mYWMVB4jgCgBa6Vn4z2ooIdSzp5C4DUKhVP6WRKdcKa7iPBuftAOOOJNsPjrTEsn1VR5CbBgKAGv&#10;NwS30wun0wVLrQXrN5Tik3csx1pb3KRCVZARS715lLrTKPEkCag6rLOnsNKSIajqsdLbSU+1D7UN&#10;+1GV2oJaAkrnDptehLxfm9HJjpvpscbJVPtNXqCTPspBcHlM+pPSWe7hULh9H7wt6rJbTLr18vdO&#10;XqCK/EGsTvAC8IIVcwB5gYfvJ4jEbpQzZLBop/zYUcT4c7KfbEfWi9CXJfi7jDIv6LFU5l2vXg1K&#10;fyILNvE14o1bMLTjcfzG//hHTHz4ISc3J7oiaGSEG7Nc/ZcARYl3bfJNshCBNVU8HcRMau09EVjm&#10;OBvKPJV2/Iyg+mCBPuoaWUoVwUq4/WAWtxbOkF0EqjO4de0KvZSkn4BVBNWMfJXAdH0BUwSXARUf&#10;m1sC1dxl+iqCav7CR4DSrclOpwxVJshNLgi3bi7gvckpPPeH30d4+wvwDz6Guq2PIUVPVacN39H7&#10;yFj3QX0flM2idtCKqsaH70Vm/CFKvkeQ2/aUSUtq2PcZ87cZ/m26excnI6VUYx8ZhOzBCenJdhFU&#10;ZJAWLpxUD77e+4psxevpJUOp7YOCFm6Bi8DydWpvagdC6jHZMo5ouxJqRwxbRSj3BCIxll8Tnu+l&#10;QIWfQ2ylrAprOIf11Y7iqHGi2huGJ5YhOBpNfZUvTVvT3I3mnj40dysXUO3KBpCjp1JIXQuB8gt9&#10;/NwaQaq4Zdr0tShTnYCqIZDEWFYl0maGKP/6UBnuRFW0g/Kvk7KvB9ZYG2yxFmrRNjhi9fAm6+FT&#10;ZkUsi3C0DtEIke4LIRAIwONyoaKiGnetXI3l68tQluw1vqrM34CN9FkbnQlsdBNUDnoqW4qgymGF&#10;k/IwswM1+d2oUrdchVAbd8CeUXcnsdYW0vwOSkJlJo/Dz1XLRfmnobOKvZQNKrtXNCrSq8if2OZ+&#10;k0OmKuEQJV0tvdXatE45OczV9WH6IqUucSVVXRV9VZryL9Z1N5lIhZEPwEfAxHQYHRksKg81qpxA&#10;VQo/xufdg/ph+i7+bZ6SM5AZRufI3fjy7/0lzt/+gExBKSZJRlBdm71AQBVD69cmtQn8Bi69+xqm&#10;Ll8w8uuWyQ9UV9h3DAsZwChdyWRYnIN6/X1AMH34/hxBNU9QaS+LzKYAw8IlU7v1cVCJqWYIpulF&#10;UE0TTJKDAtVVA6pLBLuCFGr4WSxLuTktUMlb8bWvT+E2vd7UxXfxdy++hEO/9icIjH8W/gH+31yM&#10;ovKQQ8fI3GT2rQ8RYEcoje81WxR1/M5TmymXxx5AjEwvdooru10pXwoIjXKhattKFumjjKLn4Wov&#10;tgo09JhNWXvzDrh7jlD2HYGHnjnQdxT+XgHrECXg3YjRUyUI6GCPJOBeynsyF+VfpHkLWUqZFP3w&#10;ZPrgqOswkb+Q2IqvK3B5yFQBAkwl9epIW+5wo8rtRyXJwOKj2kpmyEjNSDWRqQiqRLMae2pfivKO&#10;rBUu9JgEWslAyUFT8cvXFwMG6tqxrJwMVS52UqibgKrmpHfm+WYElhppWgms6lgHrKkefphBfshO&#10;2Akq5QBKjwbSTQgmGhBO8H44jgjNXigUQcDvh8vuQG21FWs3iq3uwkYPGYq+aqO3HiWUfBudZCpH&#10;AmssUawiWy231GGVqwUbkttQldtBhpL5HIddxZP0enYuACaAQn/lbNT+BL9I6mqd9ujjl+9qO8SV&#10;i7dkJ5XgBxX142oXJKBClIpRgixA5nF0HkNJfj/Wiq3okWJ9lHz0R9rgTanCmOBI8ULW9XClNZPn&#10;fnq5w/RQ95kMdp1JrPorRf2UY5inCVfmu3xVgJ8517ELz/3bP8bJ67c4ocVUBNbVKcq8iwTUeyb6&#10;d1URvok3MfHea/RVF/DhTQKLsm4pCvf+VbKQwKREWx3GfWMSH5imMIulIbxv+rIrCVbFigsXcYNS&#10;U2F1AcYwFZlJYJrk+OiWPsuAygQqLhtfdcMk0xLMYsmZJVDRA16bxNWp07h0+l38zYuv4MCv/nd4&#10;tn4G4VH6ITJ1tJ8sTlDpAIEmSufMqOrbyPBKEyMTJUb4XZG1VPMUIavHRp+kl/oUIpSFqWF9xzsJ&#10;qAHjpSLNBEG2w8g1R6oLFi6YNU17YGndB2v7flh4jXWQhpugUgDDSz/t5fV3mvA6vXczZWDjOCKt&#10;ZKuWMbLQIFmQ8i9D/0MAmHSlxhF4M/JUvfCavaphWINJAsqDak8QNVRZlkAUnmQWvlQDvHXqo65i&#10;xVZT/atDCkJkJYXVdT6VgBTmQhChf1NkUbEGH8mGoOpHaZSAistXkan4cyV/tnDFtXLY6oZMkKI2&#10;0W7kn810VKL8S7SiyktPFUrDE83DbULqcbJUFD5+QK/bDadNoLJgY0kp7qQEXF5ixSZKyxJ/MzbQ&#10;Q5W4UgRVHUEVo6ciqBRWd5Gp0jso0QgqjprEGGXoMOVoH6z8LDolXxvUDnotd9Mu+ih6KZlYgsBL&#10;ieDnfRNy5X1tBke6CSRKRPkv9bmIkcX8BEtpbh9WJbZTSii0rspgGmuCRqXhaQJLPkuVwjF6JfW9&#10;CLXfTW92HwH2gCnd18EGTduV1vQQomQrRRGzfH6UXi/Bi/vAF34Xr0yLIcganOjyVQuzlGiUfwuU&#10;fgLU/JXXMXXmdUxfOk9Jd2GRcZRIqw1e9aMQkKbwPoEkz1Xswa5jeAS0SRN+N3KNgDBAICNq83eB&#10;IF4ClbzUNIcANcnHpgxTiT3FVPRM2qfS3pQif2IqgVSvqegfPZXYdX76Mn701mnc/Rt/BvfY84iM&#10;P4fUFvkkyj/VUg0eRcP4gyZYkaKvivF7VsJtnKBKEXApsnp257OGqTKUgQlKw7q+u+l5VIKh1svF&#10;rAf15ROTKI1ISdfK96vVmWkElqvrsAGXSz66/RBc8lWUguHew5TlB7h47qVk341El45vUi0VvRon&#10;vCvdZoDkz/aayS/7olC7NoHdvLWF6lDr89PKBFFrQKX9qpxp/aw+6i6dVUVfpV4VkqnqRaFiR1Nm&#10;T3kZVjMYfm6BypFup1yU/OMErUlJ6g0QPANkpV5U0WPVKsmWP9fwvoOsVRNth51gspKlHMkOOInI&#10;Wj8BFS8gkGqEJ8z7PjIUQeUllTodDgMqm8WOTZvKsHLVWtxx1xqURTpQEmyn7KsnU6XN2cGrBSpr&#10;HVbUpHCXtYANdeNclSjPGnZRltJDpcWcBLm5HYG9fovZu9CZw076JpeOVSV4fGQlJ1nKT4YyR6x2&#10;cJC9wgIbPZUCExECw9lyNy/WUZQQWBXp3QTcvWZzV5vFyY4jqOPz43yNum6133qMTFcMdiQJqCgB&#10;KV+lyt8E2U2Hfat0X6H2HEEZa9pJiTCCPY99HS9enDMTeVbBg3lFACeM/DOgop+aWwTV1KVz+Bm9&#10;kkLat8lW7xM8Otz6Q50NzNvbhqkWQcWh2yVQqTxf4fDrM29DybGqk1Ky7BzBbEC1QCBxFEElxirK&#10;wnkDKpV9TBsPpf5+yiWU9CwC9LKptbpGH6g+Gt/54Wt49g/+Ec4tn4F3+HGyzsOIacPcAOsoGrcd&#10;50JDgA2TpSiz6zY/hHrKvBwBlSQAC3ueQ3rHs8jRV6kSIDtyD9mkeIRNyJSi0/sQUEot8mf7qEjI&#10;Mp17UN2wE5amfbBT1tvITkpf8vD62Frpq9r2Gl/lad9D1UIWa9hqon/RVjHVkAGpO9NBiVmMKrqp&#10;rlS6pIwKD4EscFmDcdT4fAZUFn/IlNa7qbq8dTr5o5mM1YhgjqBq7DDAUhWwIn3FEpIhcz9G8Ib5&#10;Xs66tmKRYjU/vFipmgyl7kkW5fwRTMquEDOoPEN9/6yUiM50L/+Q8i/RYZq6W0I5+iqdjNBEtuIH&#10;IaDCwRiCQQUrXHA5XAZUlfRV69aV4JOfvJMMFaEE7KEEbMJ6RxZrbHGsNftUCSyvii96qp0orduC&#10;stgAGVSfg4aSYKohSylQYeMqZqP8U2Klq/0A7xOAOmOrfjf9z90IEVAKrSvvL9DK3xf2wN96yGRV&#10;qD7L03G02Buj4RA21hXLTOJkOkX7MmQ3ZWOkCRJ1WoryIoYo/VQZrD4XQbKSfFWSTJUapOzZ/Agy&#10;8l78+7T2yiRHk90YPfhp/PWJi5ikyZ8xoFK6j0B1hoB6G/MTb2Du8uuYOf8aJi+eIagU1iZDETwf&#10;3JoxOYAf3ta5wDMEVjE6KCDpbN4PJQFvz5kMdeOD5lUASVDMny4yFd9PofzZXwAVBwGnWwUrBKrr&#10;s5f43Gnj5cR2RVBRAs5Rht4g693QZ76C2cmL+OHbb+OR3/wf8G37PAJjTyNMqZzZoi5WknIEE0Gi&#10;W4HMbP5u5aIz8gAZ7RFTep/SHt+2Z1HY9TRa9yiXkotcgbKMkz5i8ulUNKiAhSJ0XfDWD5nonsvk&#10;/x1GJa9thbJreL0dHKq3UjaQg4uYp614RK6DtsXfOGaqfpUypK7ItkQLwdNZDFDQW/nzA2SvLs5l&#10;ea0eVLoDKOM8rXIFUO0OweqPwhWtI6gy8JGt/Cnam1wrGYrSj+AKF/h3/Hza+5L8i/B9wlwMVE4f&#10;JFC1V7WsnNJOY1O4C5UEUy0BVsvJa1EkUJnl9Fxmj4qyTcmwjqRARd1L+acDhx3xenhTzWSsPDzU&#10;o35/xITUFaRwO92wWykBqyzYVFKGu1aswPK1m8ye2EZfM9Y7s1hdG8XK6ghW1SZwF4G1ytOCitwu&#10;VKS2orKuKEHN5zCb0/RUuc3m/CxlWngpARycxC7KAhtll61B2eo0sgSUg1+4jywWIJhcvCA6btVe&#10;z9WNIPORbTxkLJXyb0ztQGl6GwF3FNHu+8g6nCQESXbgPjLPvQSV5MVhpCjvgry4CqsnBx5ElCPO&#10;18jyOSopz6lMn/4rTy/nTg2ghRPqv//LO7hy+yYn9izmtTGrBNWZIqjEUgLV3KXXMHXxLD3VEnCU&#10;WUGG4igy1QxuC1QcxlMtjg/fn6UUlHxTnmAxYGE2bRemDFNJ3k0RWB+BaXFMcYjBrlKOClRX+Xyl&#10;OymRVgm61ybf4OucxS16QZWTqIXZqdd/jN/+3f+OLU/9FkI6FnTb86aEo26UUljeaDNvBw6bAlJ1&#10;htUWRHb8UWTGueBsf8K0JSvspg8zZTaPomEbmb5zJ8HDSUiWitH/KOE10TZq8vUky1ycpPYmemcC&#10;qLblAK/VQdTy2lp5vS0ElIXXVtfe33MQfkUBW3byWm9HVMGPplF6/i6yRy88CiQQAHovZ127iQn4&#10;sj38nTqEtaDc6UWpzYVNVt5afKhwkrFIDGIr+Sq3vJUax+bbEMwrzN5Kn9VugCU5KWApzSpIsPrI&#10;hIEU5V8VmarSbP4StWSkCtU+hTmJtXdFdioLtKIy1I7aWBc/kPapiqByE+mOWKM5lU4Fi75EPSVg&#10;HXwyepR/LjKVnfLPgKqmFqWUgKvWrMMnyFYlnhw2BltN4GKdNU5AxbCK8m+5NY2VnlZsSm0zHZ6q&#10;CapKMmWVwv1JjR6TPV+V4uOpEbhad5mEW0t+O8c2MtJ2suyISblyFCQF9sBD+eBSvRUBGBBLqTxf&#10;/mjoIcqIY9iUHMe68DDvH6EHo4QhOCTl6ignk5SAyrJQJCvaTYaiHEz2H+fkIaj6KPu4WkcoK7Oa&#10;SJSAOgCujWCK1W9GrHkX/uN3XsKl998nU1COEVTzBNXVmbNFUBFQs5dex9Urb9BTnTUM9AEn8Pu3&#10;yEACFQH1wS0NspYAd0t9ARf9lfpYKPGW44YCCouVxTe1GXztsin9UBRwmuD530E1h2kDcoHqcnGf&#10;igwlUKnGSxXJN8hU1+cnTRBjYfo8zp94Df/rOz/GPb/zXXgo/4KjTyLC708b7koPKmyjR6LsC3WT&#10;1TniQ/z+6KnUTTgumTiqPSqxlVKVHkJ++AhirZvpSZTkSkZpJqjIKjqJUG2+PPQ/TnofR/2Iyaxw&#10;UMbb6H1tvG61vH5WemRb+z54eu82CbfKWlf//nDHLnq0MXNoXNwk0fbTT3WaFCUXAeUjk3jIjFJZ&#10;kn6edCtBRSA5fCizBVBi8Zq9qmpf3OQBylP5My0crQQNwZSlFOR9nSUQ5GuYKOASqDgE3jAfX1ZJ&#10;z1SV6DeFhJJXatdskb8iqDSqI92mQ221cgDDrZSBbQbx+pDaAHZECapsG1zhLLzBNHyK85NSHQ43&#10;LLU2WDWsVlSUVWDN2vWUgJ/E6nK3AXGJv954qlU1EayoCuKuaoLL14Hy3HZUZ7cY8JRHih6vJtlv&#10;Pmc1pWANvZV+ZyNwFBmsqhs1slCFlVbVhsXpBSVZyRg64dFDb6YMDBU72vjaqq9SVyYdGq6w/doI&#10;ZULzAcQGjtF77UdcnooSMk4QioWyiuyRqTJDj9BfHaOvoqwZecIEN9SNqY7ga5C34G3b8H2I5jgZ&#10;KJ2//qf/gAvvf4iJq5RiBlSTZKrzmJf8E1Mtgmrm0nsEi1hpHrcJptuSdjoxXsMcDldkMRMBNNKP&#10;jxF4t3UaotqLXSsm7IqtblBCKvdPqUqSf/8nUImp9HmuzV4xeYk3F8P4AtXVidfoz94zgLquzzt1&#10;Du+99hL+6Jv/jOO/+w/wjUv+PWOasdRR2qXVEmxc3X8JlCH6qTFKY0rCmPbsCKokv7u4sk82U/7p&#10;+SP8frp2I6A0IUXSWuhJCC7JPxn/Ynb5ICc9r1+m32z2WshUCq07qCZqWw6ihh6rlgtmDT21i77K&#10;pSigon+tVBxkqmTHFr4mmY/sJy+lfVXFAHR/yftor8qdbEaZ3WukXw3nbbkriBKbj5IwSsLIwZNs&#10;NIAKcH4rAqizgkPZdoKpnT5KmeyUrZKBHMXN675iPVUJWUmbv2Vm4nJSEljV9Dw1ZAfVUlkINifZ&#10;zEaWKGZU6LDh1qL8U1ZFKMs3bIc7nIFfkUDqUp/bRz/lJEvZzLDWWlBRUYkNGzfhrruW486V6mHR&#10;hvVkLEX+VlQFsLwiiOWVAlU7mWoLKnTCY4yfgSwq02ovjJl20TrlsSaj4340xmClHKxQxNKU7hP8&#10;ZDcl3ioE7yCgXKoWbt5NsHBla9wDe5Y6vH6XKWTU2cO2+nGUJMawITICZxNlBOWGemCoXERFeAnK&#10;vyRXyDBlpJrCSCJGe+9DvPc4Ip2UiSMPIc7ntKqEn6t0uusgv9hR2AJt+Mx//AbOEFSX5zmR52cw&#10;P0tpNn0BV6c+BqrLb9CznDEnxAtQtxYBZU43vCmJR/ZaBJRYyngtAVCg4vOLPfuKRZCmD4a8EX3S&#10;tQUCh4CSn9KY4M9mGKbi7+jxrhJUV+cJSLLUdbEUP5OYyrRTU9Y7mXVu4j28/eMf4I//8gd47A9e&#10;hH/nV+AZJqiGHl+s5FV+H72V8vC6KQEH70GEo25MlQCU0mOUyZTFQcrq8ABBRsAJVEpsdac0QZWT&#10;NwCdFaWKXDVm0e8cnPi2HCVa225YmnTQOxfE1sOw81pYCCxLs8Yesxls1TVuVy3VOHwN6j47hmiT&#10;Bn0ZZaCYSiyljIewghT8WXtXrmiBgPKh1heGlQqr2hdFhTuMSk+EoEpR9tUT4IrotdBXtRU7KzW0&#10;m9twoc2Uh8QJJAVaBCiVlxhQbYr2ckIOoYSMUBKQ7KOnIlOpRKM62kmAdaCWfsqeoMalAReo9A87&#10;6lphj9SjxldnqNJNlvJ4YvC6FU730VO5i77KYS+Ciky1ft1GrFy5GnfccQfWO5JY728yJ9yvshSD&#10;FHdWJbDG30FPNU6fN2T2z8wgq6nGSxXKVWShat4qu74qMUjWGkJ1eqQIKv4PlbF+2Ag25TTq5BJ5&#10;MAtZTOlNLoLJmqInox9TqpN6XyhZt4qeaqWzg8y3ixLxbkS0UdxDL8UV0kc/FiNrKcNC0lDJt1Gu&#10;wCmCSXVcyrSI8UJn+fxCPz1F2wFECpspK/I49sL/jXdvfYiLAtXcDGYJqqvTFyn/VHj4Fn3VG4ap&#10;5qbOFI8JJZhuUeLJx+g8YB1xI2DpYGyF1w3Abs3iA2WzSx5+sICbBJy6NSmqqKz267NvU76RrchK&#10;cwTP9MdAdYWA0tD9GaVOkYm0+SsfpXH1ymsE1mt8LXqsuYuUlpf4Oc/ivbffxl++9C6e/dOXEdz1&#10;Rfg2f4qgegIhsnecIKnf/pBpTWYqrdV/j99FHWVwhMyfHH3QZLQH+V3FVWY/eq8p99BkD9Qr4tdF&#10;lhrk96ZIIOUfgRAja7nIKg5t3nKBcuo6UWZbKP2qCa4KXscqLpDVvK3O6axqgqpjNxyNXETzSk/a&#10;zNcaog/q4bUgU9GqSF3JV6ly3UeWChC4lmAdQaVweoSginEkUeuPo8oXMh2WXMkMgd9IEqnn5xSY&#10;2hDOtVP60V8RZApeqDwk2qjoXy9BSMUWb6L8k+QrbDErv2RUVXKUE3MA5aFO0/ilPNhmQKVhiXbA&#10;GuXPkSYCrAV2eipLIAMbP5yHoHLYgnDa3Sbq57CRqSx22AmomqoqVJVXomxTOdat24A777wTyzdU&#10;oZSg3eApYI0jg5WWFFY68iiJD5M5hlBB+aTUKW0WCzgWjRQHmaiW8q+CkrQs0k7AKBOEPis+RHal&#10;P+QiUU3pp81hbRJLKtakyBwElYIV8l0KYmify0fDq0wNJe6u9hOsyS2mdipInxbhhYx30R90ctA7&#10;yFMpSJEZVgYGJ0bXUcT4mKqF4/Rj8fb9KAzdzS96FyfITpQRVNvu+SLeWLiNC/PzmJ6bxszsJOan&#10;LxFUJxcjgKqrehPzlFjq2yfQFLvNThpA3TZMRea6McP79FL6WZ5rUSK+/4FOQpzm5CeoJNlm6KvU&#10;AXf2hMkDnCOYlkB1hUC6TC91WeBSEIPMucDPszB7iYB6fTFQ8RauXnqV4xUyqYIp79LvvYd3TpzE&#10;N3/wOh79D3+D0PYvwtn3JHzDT5gznsRC6S3HeXsfQpRoSd6G6XXC9JjyVWECL8bvLDL0ABIC1QB/&#10;x0lvJFg9gbWYSCtflWgbWWSUbrOPZJfNUJFs6x7KwEOUeztR07AbdhOk4LXj9VSwKtin4BQlZctW&#10;kyWR7aQEbFJnI/Xw6+WcobKil1IKlPyaS7cEWLU3hlJrcePXoix1f4K3cdSQtWp4a1X7sroGqrJG&#10;+jD6qlyLyUYP5fladU3wksECBJkOjfNn+FlTraaUZFkZJ26NghWK8ClcXaDhz3Aimshf0VepC5IS&#10;axVWd5hy+HbUhhsIskZSZRIWTxQ2TxxOZ5jSzw+/NwC/2wWfywm33QanxYqaymqUl5Kt1m/E8hUr&#10;ceddK7HRU09A1WElPdWqmriJ/q0JdhlQVZF9FOZX4KRa+2j0R8pLVKhf4FHCb3mETMrHVPYvGWcy&#10;MHJbYFWGvRqE8v9x1G/l324ma22DvX4HJcI+yrxdcPK+g4+5JRUzW7EuNIS17g74KQl9XAWj3WSd&#10;nqNIUCZmByn1eggqZbT3PWACF8V2WfRh2tvqOYIAwZTrP4QCJ01d+27q8ga0DN+Ll6Zv4PzVq5ik&#10;3JrlJJ6bvkzfcroIKrLVPEE1R/mnFCPTwOXaFG7zvspAbpGVNHTg9hJrFUG1NCgXb4lxLhBUZwkK&#10;yr85gkvlIPMXMH99wYBqUkCirzODgNKYJGvOTKtc/gJ9mVqjXcDN+dOYv/waJekrZNR3MD9zDtNX&#10;zuGdd07iT77zIo7/xv80pxdaux5DYOQxhEcUhKD0o/wLk6Gi/appUpXv/fRX9JhkddVTJUcoFUcJ&#10;QIIqzMkfpERzcFK60/QpOTEWJVSTGlUOQr30TMaCaYTZC7cOCmzbBR/Zz8Zr56Dn1aEVApSDsl45&#10;gH7+ztOy05wy480rk2LIMFFIQQ8yoivTTRD1wEOwSl5qn8pNcFTQ+1dQ/glUtb4IJXvSEERtkLfh&#10;NJzRnIluGwClFLQo+isxlYDkoCfTkDfT0GHcXgJ4mWmeSVAZb5UgJVJmGRDVqdefMtN1nyt/qo8f&#10;UP/oIE1fO5wxvlCihQYvCU+oDoFQCgGiPRjQBnAQQY+/CCqng4xlRUV5BTZuLMWGDSVYuWoNPvnJ&#10;T2B5qd2cF7xG6Uk1dbirKoq1oS6UEgzllKCbeH9jkGxJYNfycyk6aeFnqqDXUzpVNVmsiqCz5scI&#10;pjGoyUwNAaRghiKAYilXo8A0DiuZSoeE6+AFG+WfJU0ZmObFpe+y0KOVEFTLrU18fAvl3yEDKDXl&#10;VFVwhOBRom2i916E2+mz+FhCGfCd6sdA/zX0ICXiIcqWHWgcOooUL7SVgA/xfb97ehoXFq5hkvJv&#10;ZqYIKkkqMcH8FYKK8m9+4h16IMq+61O4waETEW/dpF9aHPpZbFX0WRwf91y8f53y7zpBtTApT1U8&#10;/VAVxupFoXC+ARIBdekq2WqeLMXbGTHnJEE1e5FgIlMqM30RVDPnXuJrvW3C/1OXz+KNV1/Bf/3z&#10;v8PxX/8TJPZ9FZbuxxAZe8JE9RL0TCn6yTABFR0oAis5TMk3+jBCvfye+N3oKJw4QaUDJuLd+00w&#10;wp1u4irfSgB1k1mGTL2SmqnocOowpZs8itjEmeGCST/t7lQ5yAHUNlP61e9EZf02k6lubdll8gTt&#10;XDxdfJ769qtJZlDerKG46WtLkqkkAReZKkTQ+RROd3hNgWIVLYvFFzOgshNUrkiG1iYDVyxPNhIj&#10;cRBYAQIpRGYKUPoFyFbudLMJy7vqWoiJZoKPTBVrIFOReSyclKUEVAVXfMksG28FKAGrGEZXkIL6&#10;lp5KaUo6UseTbCOS62EPpOHVByBdOp1BuF1B+NSdhlrVaXeagIWlphblBFVJSRmBtQmr16yjBLwL&#10;d6xah7WUfqtrlVWRxoraBDYqkz2rvu78PGSqknAnJWCnAZT6XJSF2slSlITxbpT62lClYAaZrJzs&#10;VUE/aCVbGUAJWMq+oAS0kr1qCRztbdUqQ0OSjz8ryOFqHDfPKaN8XOPpxoYgV02BhYCK0l8pYTbQ&#10;etBIvYh5/G5KvSMINu5DRHteDXvgbxboCD4yYL77IDIcTkVQ/W3405+8g4vXr2NidgZTMxOYFaim&#10;CKrLBNVl+ipO4rlLb5osdsm9m2QkAUqZ4fJZZlAa3lpiqo+NDwg0hd11qoi6yV6dULKuAhYnKeko&#10;465OmgjgBKWggCXpd5mAmiDAp2enCfApAqf4tzfJbEqinaenmjr9L5i/+AoWLr+Jy++9jJ+8+M/4&#10;vf/2TRx8/tcR2Uv5N/YpRLY9hzDlX25Hcb8qpKpbVeKO3I80ZV9Sck+Z/yqdH36U4BOo7kOwZRzq&#10;DeHlqq+jasRKClSodELMpOYsOs8swJ+duU7Kc8rAHD0WmUhNYASiGsr3KoKqQgul6V9BSd/E60w/&#10;5W/ehmgr34OgUumHsiiqwvUGVAJpID9gIo/2SBobqm2ocPoJqhCq3RHUUg46SBCqujAn2sTUErrB&#10;BCpUkCs/pYYwYio95iZ76WA4AcrN/8XL53j587LyJJmKbKQQtUAlyaUNX1dugHQ5aJjJkx2mxh3i&#10;6Ic90W66IXkTfCG+sSNAZAvd/hicRL2LYHK7AnC6PHDSWzntjiKoyipQWlpumEqgkgT85CfvwOoq&#10;L1ZbE2bzd3l1HOsjfajMbiM7DdNz8X6i6JM0xEoVBFU1vV05bzcSVOXhDoKPUjA2hLLosHl+bWbE&#10;MJSFEtBJOesoSOpt54XZbcpILMp+562KHZ0NlLuUgJVkufWhHqyyNVE+qgXa3Qi1HTaA8dFjqSGM&#10;vFWMsjDWIfY6hHDLfkT5HHXE1R5VgtIkwwvfMnSE3mAM66qS+O1vv4gLt97HFU7kqdkJSq4rmJs4&#10;Y0B1lUMRQAOquUkT+fsISIvj5g3dirEUsBBbfRxUxaDFDR0qR6l2dVKyUtkRp3CdoFqYOo25awuU&#10;f0Wm0risQUBNEFDThqkuQTVTNxfoza5eIDBfx8R7L2Lm/I/JWD/G+be/jxf/8e/xW7/1X7Djgc/C&#10;v/0FeDZ/FuGtz8PTfxyp7Y8iPEhZ13cMEd5GyFRqCKMCxbgqg3mb2fa0OfQhQxaPKPmVwLFz8tk0&#10;hzJk9EbKPfqppVINJcCKqXz1fJ7KjLJUTU1bTOMXVQVbmnagjAtlpUqB6J2tXBitjZT5ZConpaW/&#10;icxGMHk4dGtLkEEoMyUBfWQqbTiXEUwr1pdhfaUT5faAAZTNT6YKJc3BG45Q2uT96aACST+fEsdV&#10;W0W2EqgU8Q7Qp/koI30Ek6ShnqfnL6tU5yTVVJEJxAa1KloM0zOp3CPBfyjVS3aSj1Lkj6sG/ZSV&#10;yHcFMyY1qcYRhpVeykakW0mnDrsPDqcXHo+vuAFstcFG+VddVUO2qjRMtXbteixfuRqf/MQnceeq&#10;jfRVaTJVHVZwrI0MoCbPlUiRPvqncgKmNMIvIdJjQKXSFHmpSkrAKkrATYFWVNGDlcUGsSHQzeeJ&#10;4ei5yF7qvVGrPSxKwlqyk52rm9hJMrCGjOXgRfFJPpDBrARdCV9jRW2eDMgLQjPsNwx1jD7gMAI0&#10;xjH1u6DM8zXthqmx6rrbdGvKckKlVG1M0xxr3IGGft5y5VxdFsUXfv8bOP/+z3CJcmtq9gpBdXkR&#10;VCcMmGYvvo75S2+YdmBiJwUsfmFQwplbeiwNE243rLUk/wi8q5foqc7gKoGl4IIad96gr5q/zNcm&#10;U2l/6tL8nBlXKP+uEFRX6KcmJ6+YsLoScRVCv65WZ1MnyFQ/5PgBZs7+EGde/wf8w9/8BX71V/89&#10;ttz9DELbPg3b0PMIbX0Wrq77EFUBJ71TZOA+46XCixE/+SkFJ2IjlMYjj5DFeNt3gN5pMyd6Gzya&#10;hDT3Hg4FKLSvpP0pRQAFKtNXIt9DT9XDW0UBh02jFwtZysrFUUxV07QT1ZTYNjWE4a0OLbDnufiT&#10;CLw55RH2GIaqjZNFyIJ6LNBAFsx2YF25FXet5NzbWIONNU4jAy0+qq2wWCoJB4HlqdOpofVG+hU3&#10;gNuN/FPn2lhjD1mr2wQovCmdLEo2E9j43GXlyu/TXo9K5umZlJJUEW5FTbQVtbG24qZvqBVWSj47&#10;EW/nB7RHCrD6EjR3UVQ7aPJsAYKK4BKouAJYHR44yFQOslSRqSyorKgyTFVSUmoigPJVd961Ap/4&#10;xCewqsxdzKiwpLCOoKpIbzWeqoIAEtDlrTaZFmfqxtRn0pYqo1yB0v0meCGAVBE4lbytVPSSQCqL&#10;kn3r6M3IYIpmVsWHzfMU5azkYyopcTbuglsbiBzV/Jvy6ADWE5irrA1wNOxFmN4pxqF9qxCNcbyd&#10;klAnkbTuNeykjI0ogRRt30dGH0e66xC/+HFkOnaZsXJDAI9+/T/j9PvABQOqScxMXcHslTNkAuX9&#10;vUpQUf5xzM9cIoB0wMC/GgSUzvK9cWPagOrWxxmL4LpNcGnz9/rcOZP8OndZtVonCSxF8l7GHJlI&#10;ZR9XCKiLcwQUQSX5N0l/Z0BFhlQfiiKoilnv02d/jCvvfh+Tp17EyZf/Gt/5i/+Or37tN9G58xH4&#10;R5+Frf95+AYfRXCkGHyIDB8jcO6nzFMY/bhpnmnKPrTtQH8V59B+lvxUoHHEAEnZ3R6Cy0+JV9de&#10;3KOKqG1YoVj3FCXIAmQwb74bngLBQYaxUjHZCCwbfVWNQEUgVdJL2ag4agtcKPl7C+eEUw2KKCGN&#10;nCQwnabcQzVVRZ8l77NmkwV3rd6IlevKsJYAU+VvhSNAO5OEO0pAJfP0XcqgIDvp6Cgya5CA0gkg&#10;OrxAR5bqZEWByk1ACVTeJIEVq8eyEm30UiZVadNXEUDVVUXbCCr1UG+DJcbJHKIRq2vn/WK0Qwe+&#10;KeRoN6Dyo9ZO/0Smsti9qLGSnZSl7qEEtBfln7IqqshUylYXUwlUqwiqu5ZTAt7xSdyxfDVW1sax&#10;wpqm/OvHxvgINlEGyj+ppL8o/chQBJekqQ5NkKeq4GesIKgq0wQSJ3NNbrs5FbKW9xXFVDtoO1nP&#10;lqEs4GMuGlwFIiT/zOM5ScTNpmW05KElPY7S2DDBnaespJmm7BNwQpR1EQIpor4Yjbs55KP2EHCH&#10;Car99FOUivW7EShs5+q7BSlKnKa+fdTscex9+pfw3m3gnJnI0wZU05ffxdTZn2Dy9I8xef6nBJai&#10;bReNb/rXoCoyVRFUNwimJVBp6PBsJb7evDFJQJ2ln6LcI6iuXlb5xtv0RK8QwCdNceIkwXRprhio&#10;mJynpyLIpwks5SMqU12tytRJ9yb91fyl1ygBf4jLJ/8ZJ176S/zV//h9fO6FX0V+7Dgi459BdNvn&#10;Eex5kLLvYURVEd15kN/VHvN9maY7iv6RyYO9R3mff8P70f7DZn/KTzZycy6px4PH+BKlD3WZ0o9i&#10;Hl0/v8sB00ZMFbtKfHXQV1n4N3aCxU7PZGnaTqYiKxFcNi2IYisdNJgf5nXUkbjqU0nwEFQ+voaq&#10;K+yUmU7KNclBd7IN68ocWLOhEivXV2DlxkqsKbeRsdwEVtDsVylQ4dFRUZJ2/JwfsZVkn4n+Se61&#10;EnjFcLoz1mhOvw/zb5YpjF4EFVdzRQLJAsVwuoIBHbDWddHDtKAm3EC20mFc9bB66+DwJuBwx1Ft&#10;9aPGRoailxKYrC7e563bEzQ5gAKWpcaKqsoaw1LyVOvWbzS+agUl4F1kq2Vkq7s22kygYn2Y4Elv&#10;NrKvKtqFsmCbCVSIqSpCBFi402R61CZUkUzGStADkmmr6YvK02SmpGRjMaSuTrva/HXS0NrzlH+8&#10;r0igcgGdBJiy2O35zfBTTugkEpXs11Crr3e3YK2tAd6mvQhSBsbETPRePr5HqGkbgtTxPr6GooIB&#10;yscAX8eX24kAQZ3rOsBVdydah4+g0lVA14HH8NZN4MwsGWJGPuYSpi++RUC9hCunfmTG1LmXMDdF&#10;X0TwXL/+i8C69bFhHuNzjAwkAAUqc8ufF6boo6bO4Jp81KV3Yfq2T5AFz7+EGQJmQvKPTHXJgGqW&#10;gJrC1AT93dRlysaiDDR7VnPnsTBJCXjuZVw6+T2c+PG38I3/+rt45ukvkWnuRm33o3AOP4/A8JMI&#10;DR5HhvIvPXwf5TBZvVMpXvSa9JU6NCDYTibXOWI9h/m3++hBt/A7JJPI49Q1m6iZg6u78VVNKnXv&#10;NalKAlWQ4FJmuYMAEONIvtn5tw6CymYabG43oLI0cDHktXFS+rkouRUB9Obpqfhcn7Lg6/tNoaKT&#10;jGWv42tRElqCaWyodGB9md0w1upNtVhVUktg2U2btDJXyCQ1qEhRCbShgqSqQuatxkdJtjr52W0E&#10;kYufP8ifgwReiGALGfknD0VAVXByVkpuRbgqUGZZE/RQKe1TdfLnVqgs2RFvNn3ULZR+TjKVwx2F&#10;lbKvRkzlCcPpjZhbtYEWqFwu+iub0xQqSv6JqQywFiOABlRkq0984g7Tx2JFhQ8l2sAlkwgs6uRU&#10;Ee6gV2oxhyYo0qcE33IxVazTMFdpuA/VlH4VlHabFAGsG0YFvZTxTqrB4qJRK3+WpBzksGqTO075&#10;R0bRBrCDYFOXJnuWP5PlKsM9WG3L4Y4SP6rJloEmyj1KjSDBGGveQXk3ykkwRhk8wos1Djd/Fyao&#10;4vRZKvtQmzJFAesItlpvCzKD+/HT+Q9xmqC6IlBNXDSgmj73U/qWnywC619w+Zw2bH8OJg3JQUmz&#10;nw+Ci6ASoymL3GwQi7UoARe0+UvWUYn8zAVJwBO4MfUGZs/9ANNX3sPEwoIB1UUy5gQ91dQkPdXl&#10;i5idumRaO6tv+tVZAoxMtTB90oT8JykDT738HXzjv/0eHn/8BXMohH3gcXjGX4BHoBp7DCFF9Oij&#10;xExLB0IoZSk3zFt+FzrRMkGwhTnh/fQ7DjKO8VSchEVgccKqlIIspdZ3XgJLaUpLQ4mvqo0S8Czp&#10;bliUAtZElUG2quV1s1AO1jaM83EtmFxAlXfJxdRXP2QArIJHlXooiuhIdVJu9tG2xFFm41yrdWFt&#10;mRWrSyxYtaF6EVhqAuNDmZ3A8pM8FFZPNcBHUHn5eb1Uai4TPi9u/GojWEzlp0/TFpMCeMvkpVT6&#10;sZFMIEZQoxdt8lrjvB8pJtFayFRqTWYnMu00crYAAUXp5/BGYSGoJAEdypficKkNtD8BtzcMN0Gl&#10;rIoiU1Wj7GMRwFWr134EKpXaL1u2DHeuLUUZ2aaMAKmg3LPU9fF9yVz0dSpNKQ92cBBg/mZs8rUY&#10;r1VN+VattCb6sBJKtzJ6p9KoukJRX3NUKppI9lNOoDnYLk5GJugEKoXVa+sIDppf8zP9pWTmBk8z&#10;7qyIkK2oq+mlXASch2B0UiI76M8cyTH4G/ciRllY130YKcrAVNfd5jzjeGcxWBHnxXbzvULNY/j+&#10;5QWcIqguU25NXSmCaub8y/QuBNaZn3D8GO++Sgk4r46wZCoCSC3HzKkcHL8ILAFqib10X0WMBJU8&#10;lfL1ZgmUCycoAd/CTYJq7gIl5pmXyVTFYMVlE4WcwcyVC5i6eIZsdY7S87LxdPNKoZoWqN4l8xFY&#10;l9+kt/oRvvONP8ETT34Jfk5ka/8jcIx9xiTV1u18zrBVSFn8qqju5HdAgClVKdx9BOGeo0jy5+ax&#10;B5Dro/ds2UwWUUSuhQAjuLjyO5WZw6F8PDV/kVwTQxW7yaqfRJcBl+yHgFFLaVeVHaEE5ELIRa6m&#10;nl6K0q+GDFWbHUJtmhIxS4lJQAlMnowYqsP4KleW/ireZjLSy2x+I/XKebuJsm8dWWptmc2MdZVO&#10;bOBj5S5aGgLLHk7DHsqQjeoRzzehrrHdNNqM1CtQ0QnXYtWGYWDKwGWlsT6u7OpT0c3RxVW8iz6m&#10;FbUEUnW4GRWBZlQGGlAVakANadMe4pt4CCZnEDXukAGSPJVunQEO9fyjv3L7wmavyu1ww1ZrQRWZ&#10;ShkVYitlVagMRMEKgeqOO5eTrT6JT3zyk9gYI3gylHL0euo3qP2xUn8j1pOt1hNMJZ4mbPI2YCMZ&#10;q4SsUhLqQZmifGSKKsovS54mlvKx2NBm1ITbKxZBpQTcSgGHTGOllJMcrE1w9dT9Ag1vZoSyV9XP&#10;fVhtzWN5RQJ2ejAv/ZnYyUYAhhp2kYn2fLQ5rEPmvJSSQUrFcIe62u5FtucgWWs3V7dRTpgO/NXJ&#10;izg5O4eLMxOcxJR/nPRTBNUk2Wr6wsuYu/gq3vop/Q9Bd+NasdOs9q00TGXuvwKVAdwimwmEYq6F&#10;q2Scq6rXumBANXvhDYLqLSxcIqBOfR9XKDuvmCigIn+UfgTV9OWzBNZJStHXcPm9t/iZ3iOQTpOl&#10;3sXVCQLziiKUr+Olf/o2Xvj8/0WJvAdV3Q/AOvQ8PEOPI7r5cdPtyN93LwJkpSBHdOBe04I7Pngv&#10;wvRU2rfKEVTp/oPm6Bp3po2TvYUAKsoopfY40+1ko0GCTv3N1QGZE7aRPxuGUkZEpwGXk49bM7QF&#10;2jNtIcAJrOrcGFlqq9lrrc0N0k8P0c4UQ/EClV91UwKUiQS2c0FsRak9gI3VbpRa/CacLoCV1Hqx&#10;vpLMVe7AxloPSvhYqfwV57uvroEsVKC8a0asvg2RAtmJUk+LgkpLXEr+jTeRhZVZQfmnQIVAtYmm&#10;X5njFWSnypCaZpJq5akIMktUaUmNpp2TcqNqnQFYCSqbgOSNweIIFJmKILO7ghwBuLwEnKKAlH+K&#10;/lVVKE2pCiUbCSqzV7XeMNWdBJSJAn7yDiMD19NDGX8U7TEyT3VcVfxM2vgt1cYv5WglP4+SbMtj&#10;g1wIhvjZCYRsMchQkRhFJUGmBNsKRQrJLuoWpTosKy9ADdlLRY7VBIklPWqGk7pcme1WMmM12boi&#10;0I61ljzuKg1jnb0ePrJSsusg6tU5qP8YgmQk+alo20FTBBntOGxApnQlb36cj+9Gmt4qqJxKfq9/&#10;/JMTODm3gAuGqS6ZiSzPYsb5VziRX8XbL7+CicsE1cK0kWMaS6ASW13jMGD6BUAtykRFCNVPYl7+&#10;6CzmJk5RXr5Of8Vx5RVMvfvPuHjmLUrA68U9qqkJU8M1deFdzFw8wee+giunyUpnCDACa+rieybA&#10;YbI+Jt7Gu6/8M37z3/0nJMnKtT0Pw731c3CPKv/vIYSGH4SfwFInK3U5UhJtYvA+xBbTleoUUh+g&#10;p+rdw8VHPSNo/POqb6JUIqjUKtmjKgfKJ4FK7CRQqT5J5fUeSj6nAMKh/SZTfZ4fgcPsTW1DparV&#10;JeHNyR9cGOuH6Zd1nG5xI1lM5Ux3mveWlHRRom2yEkRW1U4FUUkCMDmABNcGgmwNWWpdhRPrqwks&#10;a8CwlTWU5d8VQ+vKxPBy+PiZzedXTqE2ljncqTYEOZaVUELp7KjSCEFFMFVyUslT2chcApQ1Qcol&#10;c9miTbAGsyaL10bv5KL0k9TzBBKotnkNsOw0eBomtO4m8HhrsThRU2VBdWUNKsurUEZgbdhYamqr&#10;luSfDjJQqf0n71yJDQpMEAjK+Sv1c1UhO1UQ7Bu9ZCmy5kZ/AaXBZvosAo1gqqJsK1ciMKVcWWIY&#10;myL9XByUeT9oMi1q1CpAMpAMZeRfkhKBgKpWQEOpSpR2aoHmoLxT/ZUKM1VDVkZ5qXzE1bV19FUH&#10;kVexIldiNZtRgEOpTOqzrnJ7hd0DrTonieDS6ty+HxkdJcOLXuKsx+9890d45+p1nJuexATl39RF&#10;Tvrzr3Fwwp971YDqxCsv49KFK0VQGZYSYxXlX7GUowiqX2SpIqC0QXxjnp5o+nzRF1HCTZ17g6B4&#10;BdcmXsbMez/Aubf+hZ6umE0xNXWF4DmBiXNvElRvk9Ve52d5h8x5CpfPn8KVC6cwdUnJtGSqy2/j&#10;4js/xh//4Z+jbcdTxlP5d36BoHoKnoGH4KPsCxFEfh0CYRJpjyLYTXD1q8nOMcQH7kG8Rw1L95qg&#10;gQDkowSU0fcRSCoUNDKQk9G0ZNZzyE5u5dFJEhIIitiZPScT4CAgFVrnguWgHFWI3aGgRcMYXDoY&#10;u4F+ihLRT1ZUGF09L3R8jpJo9RoC1UZ6pk1UV1VUXFUEVA3tSqUnhDKSxSYDLh821PqwrsaHjY4w&#10;qnx1sFD+OeNcYMWyBJNPSbQ5FUAWwaQKY0+KIIvTU5X421FFNlDoWpO4GAToNvtTlZEW+pFGVAUK&#10;qA2IpVIcSdS6JPEIHgUivEGCyoUqDguZSSxVq06fTp/52WItBiqqq2pRsbhXpbD6qnXrsXzNGty5&#10;chU+IflHpvrkXasp59qxUe2hebuJn0fRPmXKa5O3hBJwI6XgBsq/Db42SsIObKBn2kAgGXCRtaoV&#10;AUyIwfgYAWQO9CbAlEmhAIbyA6soy7SXVREfIaiK0k9S0EmwOchcNoK6jO+12pbFXZVJgm0rpc8h&#10;A5wgARNo3UcwHYQOP/BT7qkFWkBt0chcpiEnV/R09z4TBVxTncJX//S7OLlwG+cpu65cuWyYYJoT&#10;Wiw1fV6geg0nCarzpy/iloBzdda0GtMw3W0JqCW2Uvb5vwaXAhg35i4ZUC3Mz5Ct6NvOvYU5Sszr&#10;E69g7uy/4Oxrf48Ll87jCv3U5MRlTEqC6jkX3jRScZq3U+ffxaWz7+HC6XdxmQCbMEz2Di68+yr+&#10;8pt/g60P/RJsw8+QqT6D0PZPI0T55+2/H14uLjqgz08299NT6pBrHWwe4veg1twCVbh1K1lKxa0K&#10;oxejf9qnsieUWMuJycmpQj9/rttMfg21FRNrKUghnyVwqSuS2MpRKDYAstNPudp2wtUyTvk+QC81&#10;wr9VQIRyUQxFYKqw1pLkxOfrefgZNpGBNlm44Os4qFAalmDS1FBVEmQVZC7JvhLO4fUCF59b4Umi&#10;hmxlJ1sZUHEh0F6XyaYgwPR/SALaCSincv/WuZpQk6QGpckr8beYvSGd8lFDhlK/Pxs9gSXcQFBl&#10;6aEiqJGXsnk4XKixuwggNypqbagReOxuykDKQoGOtw6CzsnfSwIqo0KBipJNFaZl2Vr6qhVKVyJb&#10;FT3VJ3DHirVkKgJFDTzJGAJSKQFVHuLnMoBScKLdnERSqn0r+iEBak2QzELPVGSnEQKKDCbvFCu2&#10;XJPkqxQzkc3kp6rlvRp20txu4+q22xx8oDOIXZQSdnowK5m6gu+9wdWAO8vi9HD84lp0kJk2grki&#10;tyg7/YA5Cd9PoKmyOEL5F+/hykwGC/E1I2S/KFfSNVVxPPnv/gCnbgBnZ6ZwmZ5KhxJMn+ckpuya&#10;5FCfirNvvo4zpy4YUImlzLlQS97qYx7LnNRh2Ks4PvqdondTFygbpzAvX0WWmTxLUF15leD6Ec69&#10;9rc48+4bBNUsfd1lguhtPi7PdIIST/7pHcwSQBNn3yWoTuIiby+dew8TlINn3n4Df/u3/4ijX/gP&#10;cG39LGwjn4Z/yzMIjjxGT3WvaQ+n88FUpOjjohMmY6slXFDA0iJEaSY/pTZeXjKVklCdBJMzpTSl&#10;dt62GMApUCHZZ/qdE1QaYi4fGUeZ7Eo+KHZF6qayGKDsGzJeylKg362nlE+pqzLlXrafSossSC8l&#10;CalQuo0AE6gUeVR0bwM9lQCkZpqOaNYcpSPW0ijn/C13ClxhbLARYPYwgUXbQ7aSBFTOoo+LgJ8+&#10;z6VkXbKfM97C22b4kmSq9Z5msgIZivJPE1igqgwTTKleSr9OGjud8ZsjVSZN9kSV1WFGjc0BC4El&#10;IAlk2vi1uvxw+CLmIDiHLwSXmz/bnbDW2FArX0VglZbRV20qM6BaTl9114pVuGMx+rd8bZkpllzr&#10;aTIAr1TQggxaS4CJRU0/dgOsDpQRQBtjAya1aBNvy8hIClxsVJidPlFRvg1e+rMY/WKI8jaqhOFh&#10;SkVqcHkqMlRtgeCiF/M07ubYSaaiHueFsdFPap+ulBJwZU0GK6oScDTs5qp7FIE2Tph2yr0WspUK&#10;EsVgvFUbtFALGat+N0032at+O2IE1SZrHke++Jt4+xZwenoalwyozhkm0aRXZE4y8PKpV3H2zAV6&#10;o2kyzSSH8vKK3ur/17g6q/INbf5ewfwU5R//bm76Eu+fMb3YFai4evElXHzr73Dqle/RT1H+ianO&#10;qj3am8XNYjX25O3cpbf5Wd7GFQHq7Cmc5+25997BO6+9ir/+u+/hsV/7f5Dc/xV4x19AZPvz9FOP&#10;wqXzjkceQliHMwzfjwDZSpvpkYGjiA3di3j/Ufiat5IxuHDHlO/XaCSgnxJQt2qgqeBFoL7XAMcE&#10;Kkw9VZGd1O9c2RHqK2EjExRZjfNSbcwIKluBYCI72Sn7NGrTfbDUdVNt6PW7OfF7TaDDJgkoOcnX&#10;LqF3WlfhoNwLU/olYQ9nUKMMoUCdGXpM+1RVnoTpbSlAVfK2JpCCO9GAQK4IKMk9BT7kp/wcSqxV&#10;yH3ZJjGBVn76qRJ/EVRVnMiVZIcKyr4qf55vmjdUafWEyUwew05WJ4HE+zYXGYm0KX/lIo06dEp9&#10;LA13JA4XdaqNnkphdYFK8q+svNLsVa1ZtwHLV68r+imC6hME1V1rKQ2DnVjnbsBGTyMqafIVoNC5&#10;w0pRKtFnVdqS5CFZahPlXiVl3wZ/F/3UkAFMFYGzVFZfGe0jq5HF+LNKW8rIXCXhfpORLvmn4IYt&#10;uwMugsueVuPQAdgz/dTg3SabpCzQhtX2Au4sj1CC9pKV7kbM9Aek7Gs6gCCHNo2DbYegI3uUJxgk&#10;2ExhY9s+hBu2oprf6dZHvoi3rhNUUwTVFfoZyjBJrymB6r2XOH6Cyydfwtl31RtiGvPTE2YYcBFY&#10;As4SeJbuz5sNWz1PHkpRv8uYuXIGs5N8nMAytVDnX6e0e4nA4nuc/Ae8+9K36ZlOY3qCn4GAm754&#10;ArME0+yFV8lcfO5FSUF+rnNFYJ07cxLvvfMmXvvpy/jWd7+P537zT1C455dhHXwa9r4n4O5/BP6h&#10;hxAcug++zv2I9hwxzU0D3QcRHbwHbn43/h55zt0GCH4Cw0sQ+Qr0SHlFAVsNWAQqyTIlukaaB4sp&#10;SiasTl9Euaf8PaUXaT/Lm5ffkmzkIFBNxI8qy0bJV0OGqlSALUXvtMh0bj7HEmvhQtlmcgp9BFaZ&#10;JYh1pXaUkoGqvQJVDtZgxvgmBSUsgbSJH6gAV78XqMrdZDFf0vgq1VL5xKxG/vGz8/N465Rgy89n&#10;Nn/Vi0LZFJx4ZVzlK2jSq8haJj0p3IJqAqvGl0aNh4bO6YeFss7CW7ubYFLXGX8dnASc2MkZTPCW&#10;OpWod4ityF42q8ucVWWxFFOVykwJSKkJq69cvRbLyVRL+1TLN1RS/nVirauewMqjxFfP0Uz5RYDT&#10;623ifX3ekigBQjmnHMEqk++n/SkBprsISvqtTZSEFj5eQc9VQRCpormGEq9cbEXPVZXdAmvjHq5s&#10;qrGiNk8NmToyV4aSIkb5GWiGMuLXWLNYUaFzifNwNR4wkb5o23741A6tsJs/U+a0cvI0HzSZ7QEC&#10;LS6/1aEsjC2oJLN2HngMr1z9AKempnCRE/oKmUqBgqnTP8XEKYHqJVx658c4+cbbJjixoF4WH42f&#10;s5HG/CKo/vdBr6YAw+Qk5giqq5SAc5f589mfYuHyjzF96p/w3k++jTNv/hAzk5J/AtRpykSy04WX&#10;MUNQzV16i6B6m97qdVwhsM5TBr5L6ffTH/0E3/zOi/jCf/hfaDv+67D0Pg3vKL0V5Z88lZtyT0WE&#10;arWto4986nfedxRufld+fg/BFjKVggacdAEBKifJR/9BGSX5p758Aoykn8Lo0eYRFI/CUf+HYmKt&#10;ORNNHonsIyDaKbVU0Vsr0KT7YSrAlQtKpqqu4/yl5FOlrytV7P6l6KGqih28v4mg0nnUm7RXRTYS&#10;A9UqXiAwyTtF8/RaWdjCBBaBVuXT0U8JslWdaXSkHEClKglYqrESuJxiLDKXR+X0KgKs4uqvLkrq&#10;rWfqk6KdsCZVQt/GN8yjii9YTZ1pUTGXEmfJTFZXpJiqxA9ldavyV/tUMYKKj/uicKoURDVVYrZa&#10;K2qqa1FRXmX6/5VsLDXBiqUIoPFUAtV6shiBsc7TgA0E1TpXFhu9jVjrrEcZvVYJ5dh6ysD1vL8+&#10;0IV1gU7KPQKMgDIRPkpCsZLxW+Y+pV+Q3ixEICoiKE9FMFXnx2Glp1J7aE/rXrgp0+zZEa6IZKuk&#10;ylt6YFPGBkG9zp7BqtoU2SpK7zlGVttJP3WYbMRJJOnXtJ+gEmPdTZmzn36KnqJ+JxJtuxFv3k6m&#10;akVu5Ah+NH0L7xJUFyi9rly6gMkL7xjpN3lam8D0Vqdfwcm33iFwVOMkjzRtQCW/tDBPYJGZxEpG&#10;2i2y1BLQiilGlzF75SwmZ6cxTdDMTRWzJSbOvEL592PMnHmRvuq7eO+nf8v3fo8sdZIgJLDkqS6r&#10;PdlJLEycLDLVeR029xYuSPq9/hr+5Qc/xl989wf4pf/0DYw+9e9R2/UobP1PwEf5Z2/j/917jIx0&#10;NzydB/id7jP96oODD8DLRSbYSn/Zuo1A6jUbvb4sgVTXyIlIGadsCuXRFbjqE1hLbcSC8l8Ek/pV&#10;qOuReky4CRAFLxRlE6jUc92qIlmCx5LppYxXpJeeimxVpVo/TXj6qZDC8gSUIoAq/bDGuTjbwlhd&#10;asHqMgtKHCHDRNWK8BFUApdAJkDZtIW0yFg1fhILb4t9LpWRXsyiEEtpLPkqE/1bT5lVrsCAwMQJ&#10;Va3In6mobUVNuJEvqrQklcyHTQKthQCSFLRTd7rISDber1Hph8LpngAZLEDmIsi8BKCifxYrPRVB&#10;VVVrQuoa5ZvKsYnAWk1QmZD6HcsNU921pgzajFZ0T9XAa60prOWkFnNtIFuVhrsIJkoy+kCx0Tp/&#10;u4kACkhiKAFyE0cxiDFAr9VjZGEFh8LtlSbrYhCllImbxGKUgGr84m4ch6N+C+XfEIFFxqKfqiFL&#10;VyjS6MxhjT2HO0ujBFgjWW0PfI2UOl30UOpnwUmlltFBSkMBLEqAyVOFm3Yi3kSDThWQ6N6Pf7o4&#10;j3cIqnOLoJo4r72qNzgUWn+dTPEGPcxZAkTsNG1AZYBFkAk0c5PnMTtxjrcXfgFUhrlMJsQFTF06&#10;Y177ImXbpXOUglNkr3MEztkfYebci/RVf48zr/4NLp58kfKPko/Amr+i8vvTJhn36uR7lICKBL5K&#10;wL+BC+++gTdf/ilefPEl/M+//mf86u99E/s/95/hGvkUaroJqN7jcPUcIyMdMn3PPZ0HzSnyof57&#10;KQGVWcHRtheBhhEDChXyeZKqpCW4cpyMyqQgYzmS9Flc7QM5AaoYmDA+ikDU3znIAEshcbGPGg/Z&#10;Y80mAKEkWQ9B6CSoXEqkrad0rB9CUmzH1zIHB/DvrQSaNUWGI3NJ9innb2VJlYnwbXJGUMF5XEtQ&#10;1RBUApb2ZKvJUJZA1vS2tHPUEGA2Jc6az93Kz63PrqpfbQQXq+Ed0XosW8MJKhZQbZLOpTLnUwVb&#10;URVspnQpmB4U1ZR+1Y4IapXn5wyYgIXF7ElJBobosXwfZadLFtrJWhY+T3VVOvlD9VRWspWyKrQJ&#10;rMaaxleprkqBCjKVSVNavtb4pvXeJsougsqexTpnwfys/auNIQGns8hUBNGmiAITBFVcaVZdKOFi&#10;oLqrEj+/OAKrksASiylKWEWZV6nWZ5lxbCKoytJirXFUxin58oocDcKRG+FqxgmQ5n2yVW20HRts&#10;aayxZbHSksXyqgzN8T6CiSZcE4eyT2wVUY/2zntMFXCwebfJqohxhU41jyPC1ws2bcVfnbhCUM3i&#10;7OQErlwUqE5zYiu/7lVMkbFm6K8uk0HmpgkUMpXxVWSaOQJJfQFnL72LmctnMDNxnsBSIOIib8lG&#10;BNvcxGneP4srBMKZEz/B2ROv49y587g8UdzknTjzQ8wSVJfe/i7Ov0FQvfm3vP8PmDh3Elcn3sPV&#10;ywSe9quUk3ien+ec9s9ewYV3XsYbP3kJ//y9H+GPvvn3+NX//E3c99X/Cp38YR9+BtbuB02hopvA&#10;cpD1HfST9mbKYi4y/u77OLjwdPI7aSTDcxKaULQJp3NFV5Aio/B6C6zRhqJ8IgvJ96i/hJuSz0W5&#10;p/onk77E4eTEVYDDnGTIWx12HWkkEOnFQo0j9FFUGZlu+uNuE+lTgELpTQKljbeWZAfZrR2lnMsr&#10;N9RwVGFdtRubCLJSAku5fgKVto5qBKgln0XWciUaeJ8EEymYdD2n8hYVweTnVijdMBUlqarhl63X&#10;JionqcKR5uic1ABqTd4f/RRZSui1+BMEUTF5VsBx0VfZHV5YbS4TNlf9VEW1rbg3RR+lnEC7RxkV&#10;fE6tcv9qUUv5Z6m2mj0rs1elsPq6DUb+aeP3E8s+YW7VWWkt5d9qaxqrrLzPCb3GkcfaQCuZSYPg&#10;ImMJRJuiPeZnsVaJGsbw/9jgbectvRUBaJ5DkKkne4kqg1VfVbcFpXGxFmVgbtykM9lzY3BkRnkh&#10;xqjx+R2QrZ3aUgi2oMRFGaoTHmvSlIDU1tEhRDhhEqbDEidNh/zUAQQJrpB6BrZwpaacDGbHkGrf&#10;gVjDGFe3LvzRjymlpudxZmISly5exMSF05g4/QYu01NdevcH9FTfw4VTZCx6rqnL582Enzz7Jj3R&#10;G+Z2+vy7mLp42hxmMM3fz5CVpi6cNNG6aTLe9MV3cZne7PzJV0wwRKFzZaZPT/P+aYHq+7h84u9w&#10;/s2/MeCaOPmP9FBnCdZ3CCClTBFIBJSJSEqO8udzJ17Gmz/9Cf7u71/EH/z53+Frv/sXeOCX/xsC&#10;2z4L2+DTsPUqUPEwPN30Up2Uf11HKAOP0U89ABeB5SVzqcGlzolS6NmZoOyjhzJdhwgsTUwHpaCY&#10;SpNTjKKAhrxVMaTezQWODEAm0Hlo+ttUcz+iprWZDlqjZOTfKHTuJiPZKB0tlHkGPHw9vZY2kZd6&#10;VFiTytBpRSnn8qqN1bhrbQXZyoq11V5stIdMIKJawJIyI0OJnZRJoXPYrIap8mYBUBexYk8Kfn56&#10;KDuHpK0y1j3xRixbSwlVGu4oJq36m1FKY13qb0CFL4da0l2NQozadXYEUEPAVNkcqCFQqgiQat5W&#10;W52otDgMqGpdXjKZzxQsap/KZnOjtkYNNe1wWG2UgNVGBspbialMWf3KYqDiE8s+adhqVXWYnore&#10;iZJPsmst5ddq3fc2Y5W7CaucZDEv2cxHFiFbiZFK6auqojSr9FElvk4+3k1gtprnbVCYPdqHEso/&#10;gUqjNDFqstoVAayt0/nGY6ZrlC2ubQTq83g3aiNtZOpGlDgJ6No0VtvzWF5DgFMCelUV3EjwtB2C&#10;t2E3V8jtCNBPRWjS/fkd9FTbuJpuMdW/sfpRXox2/M53XsLJuWs4c4WgukSvc/49gupVXHn3X3Dh&#10;xPdw8Z1/xpm3XyagLhnPc8UA7hVMvEeJePYdSjIB6qwB3MzlC5i5+B4mz8v/CFQn+PMZ+qBXTXTv&#10;8twcJq+qNdlV08Fp4r1X6Kl+iOn3/hmXCKxL7/w9rpz8J0yLIS9KelIKLkpQMZWyPSbPvYpzZKrX&#10;fvQjfPtv/hG/92ffwZf/w//Cw1//IwR3vABr/5OwdjwAZ8e9ZKhDsLcchJsM7uu7H14CK9ivJNt7&#10;4G/fbqp3tTmqHuQChtjJzslnjXPFl4xSwIK+RG3LFDJXGbyifvJSVj5PwDCl8QSJ2RheZDFtGAtU&#10;NhXO0p8p36863gqrWInssdTvzxJrQk200YBLm8Dl3iTlnxXL11Zh1QYL1la6zSav2GqTI0wpmODc&#10;p4/S3myAMtCfQaUvTTtAfxUhqMhQdn52BSiUsS6AGWBpRHIElbK9OYFU8KfapQrJKV+BqFXUI4Ey&#10;ZwiVtiBKBRxt8tqcZqO3vIqgUgoS2ara6UEVH1N00OqNmNC7kmqdriCsBJPJqKisKeb/lVeapNoN&#10;GzZi9bo1ZKqi/FPen0C1ssyN9f4urKHsW+3IYrUzg1X0fWqyuYZAWkdpty7A33uLzLVBt056H21i&#10;KwJIoAlMGyOUhOFejh6UUuptIkOZimKCSrmCFalRk+FeS6byNG43+1m1HHadg0XtXR1qRG1YF4Cv&#10;rb6ElIErKAHvqEiaymGfwuld98DdQHC17jObvgG1QMttQ6ieICtsQaRhHAlKn1p/E776x3+FdxZu&#10;4j2yyKWLl3CFILliQPVDXH73RUyc+oFhhikCbpbgmTGsdJbyTfLvvGEnw1BXCCgNZWVcOEEAkGko&#10;D4tZ5ydw5fJFA6orpjXZPGYpJSfIdJPvft9IwIn3/gmXyVJX3v0e3/N7BOVPDJjmLr6D+cvv8L0I&#10;UP48RYCeffvHeOWHP8Bf/9U/4Hf/5G/wxd/+Uzz4K/8VoR2fg23kGXhGn4Jv4GH4eh+Au03MREnc&#10;/wBBdT/9FG/5vbjVjizdw8lIRqJE8maUfdAE1SJpcloIGk1UMZX2fJaqy5X+I8bS6R3KrNDJiF4O&#10;5QEqjcmAioDyion4N7UETnWkyWRPKIChELqCEwqpV4QaaGvIKny+Cm3LXEmsJqhWrq3EinUEFtlq&#10;fY1Sk/xmlJHJyjn3K4iBSn9u8TbLuUDVJlDxtSyKEOp/0OJA9lKtoY3SzxXOYNkqdyP9SVNxn8pb&#10;j4pAA/84S9QKUNKaIZTbgyi3uFFt86CSDFVFhhIzqTix1k4/RQartLhQo+IugqlWO9U2AszqRo2e&#10;b5JpKz7KUlfpx9p168lUAtVqk1Ar6SdQ3bG6BKvFSBaCieywgmOlsx5rKe/WBbrN2CCwkJ3Weluw&#10;IdCBTQpS6FR7pS6ReQW4NZ52slmHAZWk36YEmSm7HSXxMQJqs9nnUna78gHVS7A2WWwv7UhpR14l&#10;J5380hRaV1Z8PZkqh+W1OdxRVof1AV5kAkqHdvtbD8NXvxOhZnmH3VxJx7k6DiJA9ovWb0W8YQu/&#10;vwye/vd/SFB9gFME1UUC5wpBM3FaTPQvmCBbTZ76IS6efG2xcPCi8VPzU4r2XTZRPB1nM0svNTtx&#10;0QBo9pLC4cqCOGV81jxl3gzvX5mcJKAWMKG+6VfnMKsGL5KGJ7+PuXM/wNTp7xFQAtX3+d7fJyP9&#10;hK/zJhYm3sXC5HuYV6UwQTV55hWcefNf8PKL38Nffuvv8Tt//G18+t/+MY599Q+M/KvpfQzuocfh&#10;HXgIrp774O6+H+HBhxAdexih4UcQJmMFOw5w8dnKyd5gNm6rA5yIlIDq+Vcs8NOKX085xcnIxwIF&#10;AakbIUo5tYNONBUTbM1mLyWdjscV28hbmS7JChCQjdQt2UbpJcYSmKo40asEWD63kmAu53vV8L41&#10;QcDFWgxIVpZasYKgunPVJiynv1pd4aK/8hZvxVoKtYcKZjGoJVgqyVol7jpUyRIRRDVqKUG2svG9&#10;9L8syUKHQLWasmq9Jk6gGetcmeJp8fY41lvCJmt3Y40Xm6w+lNdS+lm9KK9xoqJGco8S0EovVetG&#10;lYWPVyv/z29YrVJhyloyGAGlzPSKskozNm7YZEClParVq9di1apVWL58pclUv+OOIqhUArK8KoK7&#10;LGmsdBSwnKC6gwDTqfWrCajVnjaCRtKPAFMEkOy1PkD2clErC2AmmNFj2G5DsAcbIgNY7aMHk68i&#10;sNaEhlGSHMUm+ipVCVfE+umn6HvIWGrYaROoVFpQpz0N+jFvAWWUgetcjVhhrcedVQRXDb/Qwm4E&#10;CKpgx92UHTLim02ZfbhpF/z1W2ieN1MCEliFzVxo6nHkS7+Jtxd+hvfoqc5fuohLlHgTZyizTv2E&#10;jPFjA6pL71J6EVSK9inCJ1ApjG5ANX1pEWDqG3iBrCJQKXp3jo/zbwiemStkqflZU+KhjrTqNahW&#10;ZDMT5ygxf0C5930zJk79swHVJEE1RVCpvGNhsggqZViYkPp7P8Wp11/ES9/7R3yLoPrN//YtPPH1&#10;/wdHvvL7iOz6HCraj8Pd+7DxT77Oe2Bv2gevUrT67jEnTaZGKf/adyHYQI+qDVV1MA7n4JOvUsZ3&#10;sh7hdBPCWfXTazRlFT76qxAB5Bcb0f/4U6pVUp4dgaNoX6KZE1gejJKL910KDGi/KiLf0wSHwMvf&#10;1/C2lmAwQQSCSwAQEGx8DRsfryQ4lq+vwvLVZbjjrtW4iwv5SnqsdQTUmnIH1lS5UeaIopaSz83X&#10;8/D9rARTqUOJt2lUeVP8nwqwE2yKOVgJOB2AaA2k4A2l8P8FTrDkQwcL+fAAAAAASUVORK5CYII="/>
  <p:tag name="ISPRING_PRESENTER_PHOTO_4" val="png|iVBORw0KGgoAAAANSUhEUgAAALgAAACoCAYAAABT5SRcAAAACXBIWXMAAA7EAAAOxAGVKw4bAAAA&#10;B3RJTUUH4wwLByA0/4pvHgAAAAd0RVh0QXV0aG9yAKmuzEgAAAAMdEVYdERlc2NyaXB0aW9uABMJ&#10;ISMAAAAKdEVYdENvcHlyaWdodACsD8w6AAAADnRFWHRDcmVhdGlvbiB0aW1lADX3DwkAAAAJdEVY&#10;dFNvZnR3YXJlAF1w/zoAAAALdEVYdERpc2NsYWltZXIAt8C0jwAAAAh0RVh0V2FybmluZwDAG+aH&#10;AAAAB3RFWHRTb3VyY2UA9f+D6wAAAAh0RVh0Q29tbWVudAD2zJa/AAAABnRFWHRUaXRsZQCo7tIn&#10;AAAgAElEQVR4nLy9d5Rc13Xm+zs3VQ5dnbsBNCIRCYAACGaCQZQty7ZsSw6SrXl+crY8smfejOWl&#10;sTwar+Uw4+dxGjnI8/xkW5Rky8ojWYEKpEiRBJGInEOjY3V1dVeuuuGc98e+3QBIyc//vHfWIgFW&#10;V1fde88+e3/729/eVNWGb9rKoh4Yplqax0c9Kl3NqaWQ+4ZckhZ8az7gyTGPuXbEqaWIh4ddUo4C&#10;YL6juVaPWJu1GErZHF0ICIGHhl0mGxGX6hF7+x1StuLUUkgjMKQdRdFTKCBhg6UUjoLztQiA7UWb&#10;NRmbxZ7m3FJE3oOlHvjaYCkYT1tszjs4FgBcb0TcaGp8bQDIOorxjMVo2sK15DoBbjQjrjduvW9L&#10;3iZhQy+CwaTF5UbInpLL6aWANRmb642ILXmHrjYoYLGnUYCvoeAqzi5HrM9ZGAOt0LC94HC4EpJ3&#10;YW+/y5GFgFpg2FqwmWtr1mRsTi+FjKYtCp7i/HLEfUMuVxsh2wsOxxdDthZtlnqGkZTFVDtiImNz&#10;qR6xOW9zuhoymLJY9jXzHbmHPk+xo88h7Si0kXu80YwINKs/35C36U/Iw+qEhmuNiHJXE2ow8bPJ&#10;OIqtRXnfzWbE+VrEmoxFZOR55j2FH8ketEKDZ4EC1mRslnzDqaWQXX0OIymL44sB1Z5hPGMxkLC4&#10;Wo/Y0++QsGUvztdCZtt6dV88S7Gn5BAaw6uLEfsGHACOL4bkXOjzLIZSFjdbETlX7nOqpbl/yOV8&#10;LaTSNezrdzhdDdlUsCm4Fq8sBOztd7AAAi2/8PCwy2JPjPvBIRdHwbNzweqD64sf0orRVHuaZV9z&#10;/7BL0lF8c9Yn68LDwy7HKwE3W5pDox7awFwnYjRtcWDAoeDBaNrCsqAbQcpRXIgPyVPjHnnP4shC&#10;wLFKSCcyLPXAYFibtXh81GNbUYz7Uj3kq9M+l+oRvjYMpRT7BxweGHZZl7XvMO6T1YCLNXnfjqLN&#10;7pJDzdeMpm06kSFhKxylaIeGQEPSUqvX3fANdd9Q9CwUkLZvfW7WUZQ7hqyrSDqKXmQYTMpz6kvI&#10;Z+Q9i3YEp5ZCDKCNwbMUBjES4gOScxUZR9EKNUs9TcZWBBpCY4iMHKy+hIWtFHeXxAh8DS/MBxxZ&#10;CFj2NRtyNo+NeuwuOZQSiiXfcKwS8sJ8wHxHk3LkQOwfcCklbt2HAZZ6Wg531ubQiEs7NDR8w1xH&#10;c6wSrjqlQMv1pBzFt+YDkjY8OuxyYTni7FLIPf0uG7IW0y1N1lVs63M4VgkJNEQGuqEcq5yjeGzU&#10;46Fhl4u1kMjAPQPyXgXs73doBNCJDItdTS8ylDuanKsIDRyrBGwrOPQnFOeXQwID55cjlIKdJYfT&#10;SyH2e9/3/g+crmseGHLpasOJxZAHhlwiYzhdjdiSt1noGhZ7hrsKDmCYakWMpG2OVkJKCYtmaDhV&#10;jdhRtNlUcHhuNiDrwr2DLueWA6bbhoJrUelqcp6FQnG1oUlYCl8blrqGnX0OazM21+oR892IxZ5Z&#10;ffgFT7G332U0baOUGPaxSsiyL+9Zm7XYU3JYk7FJOQpjxEvMtSMKnoVjKU5WI0qeYnPBYb6j2Zx3&#10;mGppSgmLas9QTCgspbjejKj7oDHMdgxLvqHak3+WfcNC19CJYNk3OEoxmraYbGnSjsKzYaat2V50&#10;cOLDNdvWjKUtuqFhbdYm7yrmOvL36Zam6ClaoaEZGnwthj7dMrRDMaSZtmYkZdGJDGlb0QjFSD1b&#10;vm9T3mG6pelG8l0rhzbrKsbSNoMpeR7VnmG+o5ntaBK2opSwGI1/3gkN7UiiVLkrHj7tKLYWHZSS&#10;ewIIDDRCOejNwLAp71DuaK43NSjY0+8y1Yq41tDs6XdJWOKF12ZshlIWRxdDrtUjuhFszNvs6HO4&#10;EUeTXSWXM0shfZ480+OLEkEGkoprDXkGAIWEROVK1+AbqAeanX0uVxoSXbcVbS7XQiayNtogBr62&#10;4GIwHFkQWBIZ+fuhUQ+jYLq1coNi5NcaGkvBYs+w0NVUuob7h1zSjuLZ2YAteZv1OYdvzfnUfEjZ&#10;ikAb1mRtplsRoxmLG01NIzBkHMX+QZfIwOFKSLkrp74VQs5V7C45bMw7uJbieiPildiwFbAhZ7G3&#10;32E4Za8aFMC3ywGLPUMzlM3ZkLMxGOa6ht0lMYisZ5GyFZWe3Mt0SxMZmOuId7KAkbRFKaEYSFr0&#10;JyxcCzwLmrGXX5+15b0K7i65XG9ENEPDloJ4V8eC601NKaHIuhY6NrRmCHflHcpdTaVnqAeGZgDt&#10;EGq+wbXE0zUC6GmBUNNtjWOBUoqJ7C34dKoakok9mjYQGlifszlfC6n7mpG0GNd4HDErXTH0ckeT&#10;cRVFz2IsbeNaMNm6BRsWugaDYTzjsKVgUw805Y4hZSs0kHMtNBBqcC35sxMathbEfo4vhuwqSZQ4&#10;UhFYNpq26WrDrj6XgaRAmbmu2EE3Muzpdzm6GMo1JxXHqxEbczYZR3GxFjGathlIWhijSDliH71I&#10;nMHKvuY9i/mOOIadfY4YeMK1eLEcck+/g20pTi1FPBZj8SOVkF19Eu6nWprRtEUpqXi1GhEZcBQ8&#10;OurRCg2HF0LuHXRIORbnl0OSjsJVivU5G0eJMa3N2sx3NPXAcN+Qy0TW5lI95PRSRBg/31YIm/M2&#10;d5ccUo5ivqM5vijGf7vHHkrZ+BE0AkPNl+gzmpbDExkYS1vUfcHtG/MOV+oRCriraHNmKWQ0Y3O5&#10;rqkFhlYoBrI+ZzOesSl4Fp4FkVEkbUg6inVZm7GMzYaszdVGxNqcTTs0TLcNazMW023x5KNpGwBb&#10;Ka42IpKOYiRtcWwxpBNB2lFM5AQaVXuGYoyjN+dsJrI2gymLgaTFeMZiTcYi7SgcC+Y7hkYgcGld&#10;zqYdiscfSFgsdCWa7e13mG5HTDbFUeRcxbnlkPGM4OuxtBhmpWeYbWvqgaboWfQnLTblbTQSqbKO&#10;Iu0qTizKAdqcd7AtcQRpB+qBodIRo6wFhtBA1rWYbEZsLjjkXIvDCwETWcmnXqmEFDz5nEZoOL8c&#10;Mpi02NvvMpi0uFSPYkfh8FJZPHDOVZyoRmKoCq7UNdNtzVDKohUaOpFhTdZhqhnh2IqNOZvTS7LH&#10;OU8RGSMG/tJixLaiTdGzuNGM2FNyudYIObccsbUgFziYsrjaiEg5ipGUbLBnKR4b85huRZxeijg0&#10;4tIMJenr8yzWZG0GUhZN35BLKCIDyz1NO4SHhj0s4OWFEBBDigwMJhUHB136kxbt0HCyGnK9qQkN&#10;jKQUu0suY2mbk1VJWD1bNmFjzuZaM6IeCFZfiSoaw5WGZlPexlZwuRExkRXjurAsyVjOUezud+hP&#10;SrJ9tREx29aUuwZtIAK0hsv1iOmWZsnXNEOYyArs0ij6kxYzbc1oyqLgWauecLaj6YawJmNxval5&#10;aNhlMGXRiwx+BK0IHhx2AZhuR1ysi0db6Bim25pACxQaT9tszNnUA0PVN1hANzJsLzqcWY4IDewb&#10;cJhtR5Q7sDEnh/GFckAvEi97djliQ85mMGmxLivQstI1TLY0BkMpIZFqMGWx2L2VyJY7khNsLTqs&#10;zVicW47oRVBMCFQqdzT9CQvfyGe8Ugm5q2AzmrZ5eSFgIGWxtehwtBJyrREx39Fi+FkbBXi2Iusq&#10;LtQicvEheKkcsq0ohv1qNeLukkOgDY1AIGstMARaol3KEcg7kbVJ2IqlnkDec8uRGLjnWWzIiYtf&#10;n7U5thgy3zHs6hPjBphqRUQadvQ5HKsEoBSPjrhcqodcrWueGveYbmsu1SPGMzZLPU2lq/EsuNbU&#10;TLU0y76hL2Gxp99lti1wI9DQicTbbSvYbCk42EpxuR5yshrRiSQU7R9wWZu18eIE7/RSRM2XTH26&#10;pVmbscl7ismmsBWOBTcaEcuBhE9fC3SYbmsmWxHGyPfuLjlsLQouPxsb/IasTSuCoaSE1cWuZjht&#10;sT5nc7ke0QjECw+lLCab4r1TjmKyKbDBuy0JrfmaJd+wPucw15FE6XpD05ewyLiK2bZmtq250ohY&#10;9oU9iYx4IE8JJq72DEs9Q1cbdpdcUjZcaUiUqgeami97ZVBcqWtspdjbL0lWO4RDIx6nliICbVif&#10;E3Yq48q9FROKWpxbTLc1GUfRl7BYkxHjW4rzHC/OlxxbsbPPoRUKZCl4kiz7GvqTFjnX4mZLc7Ml&#10;97glL9477cDuksvNlkYbWPbhWjOiFxkGkrei1PnliJGUxdqMxdFKyK6SQzs0XKhF7O13qfY03VAO&#10;kqPUKrtijECsHUWHUMOlujBy9nvf9/4PjOckOViXtXlpIaQdCnwYiNmA6w1hH3aVXI5WApZ6hsdG&#10;Pc4uh8y1NU+MeZxZEk9bdBXtSG4cJSxDKzD0tHiYdVmby/WQi/VbeK/oKQ4MOBQT4kGPVkLKccjd&#10;VrDZ2SdGc245pOZLYhgZYR1yrqLuGyIM67MO15tiKPsHXM4sR2gjYe9SPWIgqZjI2FxrSlL22KhH&#10;3lMcrQRMtTR5V665P2GRcyVEz7TFQBM2DKUkbM51NANJRSbezLSj8CxFuSte7vbVCQV3T2QtmqFm&#10;LmZcBlOyQUJvynvvG3LJexaXarJhWwo2jcAwkbOJjKETwmRTs6PPiQ+XHLYNOYvhpBhSKaF4YFjy&#10;gRUqzbUVl+sRm3I2jZgQuNaMKHiK/oTFuqxEt3JXM9fRdCPDYMqiFHvzWs8I+4PABNeGLQUHjWGq&#10;LRDLKHEizUAgU85TVHsaz1Zs73M4UgmxgT39DjNtTagNG3K2eOIIigmLvCeU69laSCFhsdAz3Gxp&#10;9g24LHQ18x3NPf0ul+oaA4ykb0WAhK1IO0Jbbyk43GxpoaABDpcDYR+Admi4Z8CRzUYYC9eCzXmH&#10;F+cDar7hDeMep5cCFruGQ6Mel+ohSgk2zniKLQU5dVnHohtJ5n1oxKXkWTw3F7DcM/R58vlb8jb3&#10;Drp4tuJKPeTlckArNPQnFI+PejHbEPHMtM9US3OtoemEhmKMO3sRDKfUajjd2+/QCQ2TTYFMKVut&#10;ftfhBckLxtJycI0xHC4LZ7utYDOStmgEhsuNCBRYKHYUHfaUnJhBkoR55c/lnjAaE1mbak+v8ry3&#10;r2z8HLtaNiIVY/nlniTKK2soqci7ivlOhGNJLrDsGyayNs3AUO4athRs1mQsnpn26UaS8OVjfHx8&#10;McRWMJG1CWIPtq0oB/JqXWBgylHMx4yIMXAprjuAfN+hEUkKZ9qab874VLpy6B8Ydsm6kqACXFiO&#10;OFoJ2Jx32F60mWxp5tqaGw3NUMpmOCUsywpzNtmIeHLM40oj4noj4qFh2e9mKI6oHQlZAbAhL0nl&#10;2SVBDKGGi7WQ/QMuzQCu1kMeGnap9gwnF0PqvkAVcaqyr1frIQcHXUIde/BrbUMvMoylbWY7Gj8y&#10;DKdsLtRCZtuGbUWH5+Z8QgNPjIlxL/XgkRGX88shvciQti3GMzadUAoiKUdRD6Qo8OCwRzM0vFAO&#10;CLVw36DYN+AwkrbphMLVzsVGuqNor3rCY5XgjuweIBNzzpWuYUNWQvN0S3B22lHUfAmRW/IOGVfx&#10;Ulk2f3PeJogTydm25nIjohd/9K6SQ9GTyLAxJxRTM5TnkHFvmWIIKBTDaZukoxhMWmRdi7ynWJMR&#10;jvr2lXLk9RVqruCqODkXKNAMDUrB+vjaSzE8KHjCGk3k7FUIMJ626U9K1Jhui+d/dNTjaFxQemzU&#10;I+sqvj7jMxYXw0CwdxjnNxo4MOhS7oiHG00L49IKDP1JYVQStkCjuY4mNAIhhlNyfeX4gfUnLeq+&#10;ZjBpMZG1mWpJvjKWloRxKGmxGFOWF2oRGMO+AZdjiyHGiCc/sxTSCgUvX64JnJqM8yiAsYzF/gEX&#10;jeQn+/pdTi1FZF1xEjPtWzRrZAzGSC50vakZz1hkXSUGbjlCrSgkKz5ZjRhMCQOxHBiuNyQzXYEi&#10;1R48OuJyrCIGm3YE9Dd8ydyvNgRve5biwKBLzdecrN5iSUoJxb2DUg2dawtT09MCVe4fcikmLOY7&#10;mpfKAZ3YyWRiQ1mOWZGxlM1CR/BcKSGbXkwo0o5iMGlzvRkx09ZsKzrUA00rhP0DLt+eDygmJOO+&#10;0ZQLciyYyElCM5C0SMYFFtsSOuz25VpCGyZsRSr2yEqBY6nXGbccY/mZpYROTDmSUGVd+b2RlBh0&#10;ypb/VoCthBlq+IbRtE3OFeexQoUudAViPTTsxkmxUJ2b8zbHFwNCLc8XwI8MVxoCz4oJK2ZBBGbt&#10;KrlUupordc1iz1Dpavq8mMFJW9R8iRwLHU1/0qIvYTGclLqBQajEaw3JeTYXbGY6kg8Mx0lq0bMY&#10;y9jcbGqqvjjRg4PuarTZ2y/ct6Vga9HhRDWkG0n1dWefRN9rzYixlETWTmjYnLd5tRqxPmsLvduW&#10;Q2SjGMtYXI+d1nRbs7UQVzJXKOQrDU21p7l30OHVxZBAG4xh1bgv1oWqe3TE5fiicM0JW9EIDP0J&#10;C9tSuHGYnsha3DsopdTjiyGDSXl9XVZOpa3gQi3k1FIYh0h5v2spjlUCTlbl9aKnuG9ITvFoSm6q&#10;0hX2JDRwpRGRccXQZlrRqsFuL9p0I8PFmlTWPEvxzIxPKSFZv2crJrIWtpIE6rWmWUpYjKbs1xns&#10;/xdLcWsPVlbOFerwtSvUUmRan5PE7NgK7h5yudmMqHTNKisDt5LENRmbMC6zn1gMyTqSv5xdFuMf&#10;TknE/XY5YLol1ObBIZcNOYtGaHg+roRmXMWDwxL+VxzWC/MBc22phBsD821N0lF0teFKPWQia7E+&#10;a+Frw81WxOOjHpfrEbPtiEdHPa7WI6o9zaERjweHXHb0Ocx1Is4tRyx0DC8thGzKS5IeGdict3ix&#10;LBRk0oabzSimBWEwZbM2Y9GfVJyvhahqwzdHalIAuVyPaIeGp8Y9JpsRF2riud8w7nGjGXGpFvGG&#10;cU+SvZ7BtUXDUUxYXG+EjKRsrjUi+pKKu/IOZ5fD1SIRCPQYz0hx5HglYCku2OztdxiIKbqTVYE8&#10;toLtRYeFbsTWgsOlmkSVpi8Y+bFRj3InohtJRe3MUshcR/PkmLf6fS+XA+qBEdmBBc/NBewoCndt&#10;KcWmvIS5Fa3Fv2YtNn0Wmj61TshyJ6DRCam2A6rdEN+PMNqgMWCIPbICpXA9m/6kQyntkks5FFMO&#10;+ZTLUNZjIOvxuhP23b6/K9FxU97m1WrAQtcwklJsL7p8fcZnT7/DUPJW1Dm9FDDbFtJgvhMxkrI5&#10;UgnYFXPLRytSuZ7vyF7PdMRTDseULEjEOLEoDmdjzmJTDH0u1kImmxpbwWjGos+zGE5Zq0QECjZk&#10;LTbmHF6tBmRjHUnKVqzJ2nxjxmffgIOrFIcrAXtKDgY5IAL57NUDVEoothcdnp8PeHjY5dVqQKRh&#10;34DL8/PB6rXZSiBqf9Ki3NE4IFTZcMrCUnBiUfQSyVhMdWhUMtiLtYinxj1uNoWZWJu1GEnbXG2E&#10;zHcikrbi7HLIeMZiS97h3G3GfbsRNwKpcvUiKSYcGHRxY0rvYkztbMnbjMdwZH3WYbIZMZ6xmOsI&#10;gwJCjw0k5SR7drSKyTqhWRWC7e13eG4u4OWFgCfGPLYWbCo9wZQrOoyVhPO1S2vDdK3HTK3LtYU2&#10;NxY7zNa6VJsB5U5AJ9B0faE5s56N69mkbJtCQuE5EhEM4IeGuq9pR5rQj6j3IhxLkfZsEq7FcMql&#10;lHUZySdY159i40CGsUKCsUIC13n9tfUnLfqTUrEcStr0eYaxtMXzcwGjKXWHcYMUhzKOwgJmWoaM&#10;rUlagv+PLgSkHUUnEqPeVXK53vQZTSmqPjwz7XP/kBRiHhkW/Hy1oWmFAbtLLncVHDwr4nI9wo8M&#10;p6ohvYLN/gFX9j+mHS/UQoqeRS3QDCUtrjWktP/oiMdzcz4PDbvs63c4Fh+i8fiwrKz7h1xemA8Y&#10;6Wnu7rM5XA44OOTyrTmJNvcOOLxSEWxf9TWRMdR6ArccgOG4zt8KDDuLNsbAq4shu0vCKZ5YDHly&#10;zONaPaIWaPKuxWxbr4qSVlSAm3IWG/MOrywEeJZg8xXclXUVla5UJOU7b3mIYxWBOwMxk3CpHglf&#10;25WijEJR7Romm5rJGDcvdDX9BYdAS8EjFyeCc23Nhryc/IQt3Hq5a1jyNeuyNmvM6+HAqjHUezx7&#10;qcrxyTpHJmu0fU0uaTOW8xjIeWwbydKf9ShkXEoZl4xtoY0UO1xbgTZE+halphCayrYAJZCqGxoc&#10;Be1IU20HLLcCqs0eVysdvn5+kY/WZ1nuhCQcxb41efZNFHhsS4mxvuQd1+ooEawB9CLBpuOZO427&#10;FUjity5r0Y0kETuzHDGUFPVmPTDsH3Co9KSkv9CVnGZXyeW5uYCxjMXFWkh/nEg+OOzy6mJAuWN4&#10;uRywf8BlfU5gwuklsYGLtYh2XICKjNDBG7IWtVhFOpK2mWppLtVE73JgUIz3iTGPbQWb8zUpps3E&#10;Op29/QJntxVtTi1FPDriUkpqrjciHhhyebEcMJSyGEtJoW1dViJ0f1JxqRYJROnLSlbtWII9n5n2&#10;WZOx2FZ0+Oq0zwNDLqExvLIgpfBuaBhJW1R7mrG0zfFFqVxNZCXJWaGTUo5if7+U22faEWfih7A+&#10;J17ejwzPzkl4WZOxWOwZHh52eXE+YCClsBFtiK9F+zGQFJahHYqe4rFRYXSyjhRhnp8PwMDDI+4d&#10;Gy0Vr+9s1Sdv1vnapUWO36wzWemQSTgMZD22DKbZP5FnbTFJyrao9SIafkS1E1BtBVSaPvP1HrP1&#10;HkvtkG4QEYQRncAQRHpVKejYipRr4dkWCU+gyWg+wUheoElf1mMg5ZLxLIoJBz/S3Kz7HJuscbHc&#10;ZqHRo9kNGS+l2LMmzxNbShxYX/jOJ/Q163osV75/yOVKPWQsTma7kXj1F+YD+hOSUN9dcni5HHDf&#10;kMtST1PuCuf8zVmfQMPmnL3qOC7WQm40hRa9d0D2d7GnOV65lTdtzNuUEhavLgZ046qnrSBhCT0Y&#10;GUMrkO9d6glCeHzM40ItZKat2ZyTiDyckr0FcYSBlnrBy+WA3SWHak+o44dHXA6XA9IOqxCq2tNi&#10;4JFjo5HK3bfmAlxLwsJXp3129Yku44UY52zJC2023RIve6kmtM32orOKeVeM+74Yfqw8aLiFw2fb&#10;kkSsyUoh4d5Bl9NLIWlbdCPPzPg4SqS8azIWdxUEMwKcWBTs+eSYx0z8OYdGXOa7mvPLwrl+Ny8N&#10;UG8FPH1kho8emeXaQpvNw2l+cNcwD27qY6I/RcpWXJxvc2K6xpGpBhfmWswsdVnuhXRDTTfShFGs&#10;bjKx6nGFQflO32vif60IJJUCCxzbImFbpGyLQtJhpJhg62CafesK7BvPsXU0S2AMNxY7HL62zOdO&#10;LXB2psna/iQ/ds8oP3VwlMF84rve57VGxJV6xKFR8ZIGKbzdO+jesScrKx8ntscXQx4dcTlVDURH&#10;k7J5qRzcEXVXcjKAg0MueVex7GuOLISrUomhlGJLXirf1TjfGktbbMrZnKuF5F2LQBs25x0u1kKW&#10;eoYHhsV4857Y1IlF4dtX6gnPzwekbKlCGyNU9ZGFgJyn2FoQjK6AnX2S66lqwzeXO4LDT1ZFqffU&#10;uMdL5UAy+aLDi+WAsbQIcqbbESVPtBQiLpIS7LnlEF8bUZw5igeHXCwlpPuVhsCKlQRoRVAP8OSY&#10;R6WnmW5F3BM3CazJWJxejnCV4uCgg6WkQiWe5ZaM9p5+qXAeqwQ8MORiEPFRKWG93s4MfPH0Ap87&#10;Nc+rk3VKWY9Ht5Q4tLmPjYNprpVbHJlucHy6wenpOjcqXZa6Ab0oBhtKDFMpadBQSpR9/9JB+m7L&#10;GNGEGyPFJm3iF41cp2srSimbNaU0u8dz7BnPsX88x5aRLNNLXb55eYlnL1WZW+qwc02OH9g1zFt2&#10;D2G9ptCkjWipRfMTsDbOa/YPiGeWXMemFRgu1cXAwji/StlC4d435HK1LsWnxZ6m7gs96Vgwe1tU&#10;3j/o0OdZ1APN4XK4eg1bbovs1Vgj0oi7MdqBSDcqXalWvjgf0JdQbCs6fGPWZ2veZjhtc2IxYGMs&#10;bLseC+kAsg4MpSw5gAsBe2ON/7WmZmefzUxL32JRErbg5afGPS7XQ6ZaAgFOVqXK2YqpwK4WLQVI&#10;V8vBITHulVJ3aOC+QXkAV+qSlICU6fsT1uprm3M2+YTQXE+OCTPjxDLR6ZZmNK3YVhAJwVxbM5gS&#10;En9FsHW1oenzBMMdrYRsyduvY0IM0PU1Xzy9wJ9+4zrXqm2+Z1s/v/jwBBODKWqdgM+/Wubjx+e4&#10;MNeiHUT4Mf1hxYa8Ysz/f60V49crhq8NLpD2bDYNZfjx3UO8Ze8IA/kEs9UOH3rhJp87vcB4LsG7&#10;H5vgB/YOk/XsO67ZAHXf0Aol6VNK8XI5oOgp+hOKUtIi40izx5X6LS3+3n4xmJStGM/YPDsbEBmB&#10;e3v6pdpd7uhVSnffgEMpYVHzNa8s3DLyA4NSRHt+PiBtS3VXIwK2LQWbb8+HZF2pU3xj1mdPycGz&#10;FEcqAY+Nesy2Iy7WbrFxI2nRuudckQNYSqS6VxpCVb6yEDCcklrFqoED3DsoQqeXygFPjXscq0g3&#10;jwKG0hYzLc3arMWZpYiMI3zopXq4avAKODTq4b7GuA8MOPQlLC7XQ6415CDUA4EY5Y50EB0cdDgc&#10;P5SJnMXatEhal3zDxpywLzlXreKrmba0qd0/5K5+9+0bOrPU5cMvTvGxI7MUUg6/9Mg6vm/nIH6k&#10;+fiRGf7xeJmzC00a7RBjKxxbxZTev5qx+xeXNsLEKAX2bW5eG0Hn/1rPfwvdGMIIVKTJJm3uGsrw&#10;I3cP886DY2QSNl+7sMgHn51ktt7jrXuH+flH1rG2lMS6zdJXgsRkK+JyLcLc9j2WEvaiP2ERasPF&#10;mrT2reRiz0z7rM9ZrEnbq7Tcrj5RDC71NEdj/L0/3utqT7qAVhLfUkIoxOfmAgYS4qZWd9IAACAA&#10;SURBVDRSttCzIpWWCvJY2uKFcsDjsQSk3DE8NOxyuR6SsqVy3NUixeiGt6qyfQnFyWpI3lOsy9gc&#10;qYRsLdi3DHxd1mJrQZLKB4dcaoHmzFJE3hVxuTaC0RxLWI4nxzyWeppTS6IIcyx4cMglYas78N2K&#10;cc+19WpR58CAaFXOLkc8Mix64tNLIdqIcGgoZfFyHOaStqLgCd1lKe7guX0t1dLb19RSl2fOLvCh&#10;52/S9CP+wxs28EN7hqm2A/7vF6b40ItTzNV64Cgc9/Wl9e+2VgxWx5jbta1/0bNbQALwDUTqlrH6&#10;gZbKp6O4HUitsC8KsL5D4enOazEEoYbAUMp7vOvgOD//8FpGCwm+fGaB3/3KFSyjeNcDa/i+3YNM&#10;lNJ3nNpQS4Fsrq3JezCWtln29aqmfDgluHuyGVHtSQVyQ05EWeeWQ/oTFmeXZX/XZCy2Fx3qgeh6&#10;QBxlwZM9P7Ms+2iMUM7GSI/vQFLRCqStbzQtMKUad3Yt+aJKfXzUE3owJY6tExpm2xGt0KCUotoz&#10;DCQkb7jZjBhOWRyuhNw74DDbFjmDqjZ8c6wu3vT5+YChlGJNrOMdjaWbG3PSNOtYcLWhOTjoEBih&#10;D0sJkXzeP+SSi5PPlZs/EOOyTlwJG0oKpTbVEgVizZeTv6Noc3Y5Ym1G6KhvlwM25UTKeaQSMpay&#10;SNjSj7jCg792LbUCPnlslg9+c5K+jMOvv3Ej37triBeuLPFHX73G589X8DsBJB0SrsUd7uv/ZfX8&#10;CLTBsUUOqlC0jUF/F2/f64Z8z7Z+fuHhdbx0o8ZffmuSZqTJJ1zecc8wnSDif52pUO0F2Erh+xow&#10;WLZCa7EGy7Fw7e98r6tLgR9qTDfETti8cXM//+GpjTy+tZ9nLy3yB1+6yuRSh599eC3vODjOYM67&#10;49d7cS+qQThvkArw9abGVZLjzKxKoC1SlqIvKXRvoOOOpYYUyu4fFknGkTgKPzDkknEVN25PZhU8&#10;PurRDg2HF+Qw3Dfo0goN8x1BBb6GuwoOxysBmZi8+Oasj2MpUraIyVZUrsuxBOShYZeFjsazRSw4&#10;2dQ8OCyJtf3e973/A5uLotNd7GoODLgi3E/blJIiGz23FNHTIl3cURSP/NxcQGSgGRju6XdWk4VT&#10;cdJxT7+z2sltKcW1RhTrlF0yjjQ6bCs4DKakO2gsbbGjz+Fbc1K1spXY4FDKotwx7O6/1cl/+zLG&#10;8OkT8/zeF6/w8vVl3nFwnN/7oW1UWgH/+XMX+XefPs/ZmzW0a5FIOd+VLgQIIuGBb4cUvV7IWD7B&#10;j+4f5afuHeNnHljLj+0b4dXpBtO1Hs5rEjsDRN2QH9k7zHue2IDRhs+cmKcdaNb1Jfnndx/g0JYS&#10;Hzk8Q2W5R2QMe8fzvPO+cX5o9xD3b+gj5VhcXWij4XWf/9rlWAonIeKwi1N1/u7oLGenG+xZU+D/&#10;eHID2aTDJ0/M8aVTC4Bh63B29f5WtC2hlo4og2I4LZz5ki/7vadfFIYXahGFhEQdhWh05juaXiRC&#10;sJutiK1FYTvKHWmWGM9YlJIWEfL5eVet7qmjREaciyXJK1Ek50oX/oGYVRtIWozEHLejpCgVach5&#10;ohmq+cKZ31V0uFwP2Rj32jqW1HccEAHRSki4GrcOlTsRrRA25GxsSy5mQ85iJG3xjVl/9QFvLdh3&#10;VCgB7u6T104syiFYn7N5YszjxXLAs7MBh0ZF9/zqYkDCEUpxZ5/D1bq0waVstSqEemrcE8ltcKuY&#10;s7Kmqh1+94uX+edzFd5xYIwPv2k3N5d7vPvjZ3j6lRkIIqysR7KYhFhXc7vjVipm+RT04pZv5YA2&#10;gpF7QcT6Yor/+ZO7eHL7AACzyz1afkgubUuWxJ1eduXzTIxfrpTbLC53IdCEfUkwUGkHNP0IuiFP&#10;7Bnmz398J1tHs6ufEYaa3/7iZX7va9eIIrCsW9cbmTu1KyZmXhzbwi0m8QPNJ16Z4RPH5viRvcP8&#10;1pu38M77xvivX7nG+z9zkS+dqfCbb97MlqHM6ve5sSgO4FRV6hg5R9EIDV+f8Xlq3Ftl2Xb1iebj&#10;cj2iP6kI9a0e1at10Yx0C0IfH14QaeuWvEOtJx572dcsLgrHvtgTZqw/YbHQ1WzKO6IvinUq9w64&#10;vFIRPD6SEkGgb6T7vy9hxRMCREDXCAwjaZsbjZC9JYfj1ZCHh13x4M9XpCMedasilbAVA7Gc07Ek&#10;dNzTL/wpSIPseEYkmaEWGkobKQisjfssZ9rSgT7b1qti966Wg5B2FK4NN1uGgwOiDz4SC4dG0jbl&#10;jmYoKX8vetbrtNZ/+ewk7/3UefJplz9423beuH2AP/zadf7jp8/z/MUKKumQzLqSZL0GjiggiAxB&#10;N0IrMJHh7tEsv/ODd7GhL8mJG3UCDcWkzdP/ZjdPbh/gi2cW+I//eIY//uo1/uqbNzg92wDHXhWX&#10;rRo4Bh0aDm0d5Mmt/VSaAUYb1g+k2L+uwJt3D7NQ7/HHX7/OaDHFR356LzvGc/zNi1P89mcv8s/n&#10;Ftk/kecte4Z5darOmZt13KSD72vCVoDuhUS+JuyFhBHY7m1IPo4+bspBW4qzkzU+c6ZMue7zsw+t&#10;5a37Rzlyo8Yffe067V7Ig5v67rh2X0vP57aiw2xH5qYUXJEiby069LThal2TtBV3l1yqvl4t6q1Z&#10;sYVY3dmONMs9qSCPpaV97lJd0wgN3UhGb2wpOFysa2k7s+XwLnTj5u+2Zn3OjkeaRNxdcrnR1GzJ&#10;W4xmLC7XpQnZUnLdl+syzWCuoyklLVqBNKo4ICX18YzNV2McVvKsuPlUQsb1ZsShESmqXKpHFD0p&#10;qe+INdtH4wrTaFqtVrvqsYot7SgeGhbdwFxHc3fJkepnJVwdwJNxhXMFiLQUnB6OZ62seK6VVa77&#10;vO/T53n24iLvecNGfuHhNXz2VJmf//tTvDrVAEeRyCdQBsydMvJV4+4GGrRh51iOm8td6tUOhaTL&#10;O/aPEu4d4QunF7g81+L77xnnie0DvDpV42f+/iRzC20G+1KMFZM8tn2AF242uFnvYt+WFEoOqkjG&#10;Mts37RrkTbsGCUPpYgGotSM6fsTbHp1g15ocp2cafODzl7g52wBgOO/x3354K2/fN8anj8/RbQek&#10;Eg5v2j/KgbV5PNfmzEydF6/XOT/XwE05d7IlWpJg8gnmGj7//avX+OLJMr/x5s38j7fv4iMvT/Ff&#10;v3SVl27U+IMf3sb6gRQgqsqtcWNHGPc77h90eW7O53ojYkfRYbbtExnD8/M+oYahWP+Sca3V4p1j&#10;SbeUHwn3fb4mcPT+IYdvxQWnM8shfQmXgwPyGohT3VtysJREhxtNEdo9O+dTDzQ7+mzOLknh6noj&#10;otIVPdKWvEO1G3BuOaQTGi7XQ3b2SRnfAbh3wOH4omSr0qluyLgWgZEEY3fJAcUqqb/si7ge4Nxy&#10;SD2QDpxdfS5nl0IStigByx3NVFsz04rIODJm4kQ1ZCJjcf+QsyriOlwOaMTDYBqhdGgkvwPe/tq5&#10;Cu/+2Bl2jmb5wnsOkrQtfuJvTvCVsxVagcbJuKL7MK/PIaOY7zSR4YF1Bf7TGzeydTTLC5eW+MWn&#10;T/LyyXn+6fgc77xvnO+/e5g/m77CPWvzABy/UWduss7d2wf485/YycbhDFnX5t0fP8NHjrWx3Fu8&#10;c2zfJGOh1FfOLHDkeo1c0mbbSJandg6y3AtxPYcH45L7Z07MM7XcxS4miYKIG9UugBiegcGMy5/8&#10;+E7etH2AYtqND5Lh+mKHjx2e4be/ehVtDNZr8wsDiYSD9uD8YptfePo0Hz88wx//2A6e+NUBPvD5&#10;i7zhj17iD966nR/eN3LHrz464hEZ0aaXEgJhc/Hgn7mOqA2HYzlxI5CBQXlXMZIS3XkzkLzp2/MB&#10;U01NwRWPu7ckuu+RlOiZ1ufsVZJhNCXV0G5oVvtaqz3NPf3SsPz4qEfCiphuRWwpxCMzHGl4WJFR&#10;KwXtSHTwY2lLAGRXy+nNe6IxDo3IKG82ZUzEcEpK+Ctr/4CDa0kYmWqJJmHFm3u2MC1HKyGlpMV9&#10;gw61QAYH9XmKh4ddztciXirLxa1UxWLnRsKSmSivXf/X85P83EdO8xP3jvK379rDsRs13vhnh/n0&#10;iTJtIJGKS/mvhSNKqDkLSNoyMsFS8ObdQ2weTPO/PTDOx352H+mMy0demqbZC/n+nYOkXYuOLwd6&#10;JJ+AtEulHfDta8t0egH5lMOBdXkS1gqQv83ALUjEDMiXz1X4z//rIr/+ibP81Qs3AWj3RPC/YqxT&#10;yz2MMZL8acNgRl6fa3TBUrz/TZt5+/5R/Mjwm5+9wFv/8hi//6Ur2Epx12BGZAP/AmdpKUgkHQIF&#10;Xzq7wPf86Ss8c77Ch37qbn7+0AT//pPn+ZOvXcdoc8fvrPZ6xC8fq8j0ggeHXNZkpE3vZFUqoFsL&#10;NtuK0nE029acqoY4SpwniHNsBWa1maLuy+ySU9WA0fSKRkYgSikpJfyso7hSj0jbipInPbkHh1wu&#10;16WW0ucpXqmEnF2W5vSMI1KSvSWHm20hLhyA+Y58SKUrnfBrMjZOnNDsipO/ggvlSLBWKSGCqxVe&#10;+8Fhl7l2xNWK5sEhl/6k0EUvlwNG08KTbswZJlsRxxfloNwz4DDdkpveVhQd8PV4pMPtFclIG971&#10;d6d47tIiH33XXjYNZnjPP5zj44en6ShIpF/fFHD76vmSKP7pW7fz0mSN//bVqxybrPGZ43P8wO5h&#10;5pe7/NA9w+R+5V7+yxcuc2qmyaEtfQwOpPjmpSXe9ya4d0ORtx4Y5VMvT/Nbf3+SYxfX8Nc/t5cd&#10;Y3kSjkX7NsOQJFORiuWe2hhCS5IxJzZ6P4jodQImlzoATPSLUtDvhChL8UO7Bwm14bmLVTYWk/zU&#10;feP4oeaXP3aazx6dIfQcPn+2zF++OEUvMij7X1c4ch0LbIsbjS7/9mOn+fLZCn/0o9t4885BfvhD&#10;R3nu0iJP/8xeku6tRg9fS8P4mozFxpxNT8vUsGpPikDDKekJ1QauNkJqPgymFJtyDq3AkHEVWwvS&#10;tnZsMeSREZftRWHLfL0yJUxzcNDl5YWAdRkx/kI8j/ByPeLVasi9gyIv2FqA0YziYi1kR5/D9UaE&#10;ZwmrYiBGH4qUL+MjLIBqV5o2+zxrtSyvlPDYUgIVRiXnCC8JrGp3t+TlMBRjfco3Z336PIs3jHus&#10;ychp/nrcwLolL8MZV+g+W8mQn3NxX+fdJecO47401+IHP3iEjh/wlV89iK0UP/AXr/Dhl6bwPYuE&#10;9507boLI0Au1sCa9iL3jOR7bVuLXDq1j61CGTi/kbw7PYNuKkzMN/s8vX+XRu0r8ydu2sVzrolD8&#10;m4PjvHBpkU8dm6M/6/HBn7yb3/vxnfzymzfztvvGyHo2a4sJPM9+TdAQGiXQ0OxF1LrRqo4lk7QJ&#10;Io2jwHRDPnmiTKcX8p7H1vMrj05w79o8f/32XbxhxyALDZ/PnCyzd32BvrTLl89V+PK5RULXwfNs&#10;lGMzVe+x2A7uoDXvfA6aXqgFnq0sBQnXJkrYfPL4LN/3P44yV+/xtV+9j1zC4U1/+grHJ+urb/cs&#10;xYEBlw1Zmyv1iNNVMe6sI21/G3IOk62Ic8shWcfikRGXbQWh7F6MCz9rszYDSZGCnKreKgatXNXR&#10;isg01mctGelni9T3aiOimFA0A2lK3pIX0dddeYfZtmGxJxAn6SgWu5rJpszyeWE+YCRtUwv0rabj&#10;jfFIgbStaIbStzeRdfj2vAxFDDQciNmOS/WQhVgttq3o8OxsQDeSEWnlrmE2HuwymJRT2A5luMxU&#10;SzORs9mSt6l0NZfr0hy6ISeTR2/nqM/MNPnpvz9Ff8blI//7Xg7fqPEj//M4VyptEmmP71QCkbK2&#10;YSjtsrGUptEN8Y3iRrXD/euL7FmbZyDj8tmTZRpBxM/eP06kFL/6iXNUGz1+eN8oa4spHEexvj/N&#10;374yw9cuLXLfRJGhnMejW/p5YvsA46UUU0s9nn5lhm9dW0YjlTWQ0G7ZipPTTb5wcp5Xpup0I7Di&#10;KbYzix2+cXGJ87Uul8pt2n7EvnV5fnDvCL98aIK7x/PM1nu8/7MX+PrpBd64a4Dv3TnEy9eX+cdj&#10;cyhb4cQNFbal7kgubzfiXhCxtpBk62CGejuk5WtJhuO3W0rheg4zyx0+cXyOfWvz/PunNvL8lWX+&#10;+vlJ9q/Nr2rQlRJ9+1xcTd4/4JLxpK9zri1ExM4+Z3U46/VGxPWmZlefvdrTOpwSHXg99upF7xYX&#10;vi4rNrImI+xZuSutdduKDr42lDwLP4I1WemjLcTzC09WI6bbUrsYSlmszTiMZWym29LUkXLipuPB&#10;rEMvEhXesm+YaRseGPa43ohW2/k352yG0tJWdiYej/XgsCSal+oRCul0LiUsplqaRiAi+oQtwphs&#10;PORm5WcTWTn93fh7b6cBnzlX4W1/cZQfOzDCB9++k9/83CXe/YlzdNEkk853rkIqgTOFpMPTP7mb&#10;33hqA5fLTU5P1ggjw8VymzfvGuT+jX0cu1nn+JUl1g1m+L5dg5TrPX7/E+eYagc8uX2AbNKhL+Ny&#10;dq7Fc+crPH1inucvLXHk+hKfOjHPH3/jBr/3zDWeOVcBW4kHVXINKwKtajvkxmKbdmSkLG8pZuo+&#10;z59f5Nxim1TKBaX49rUlPn1insvlNhfLLT57bI73f+ESz1yogmuTTzr81H3jKBTfurBIebFDBFjf&#10;RSqgFEShJhnBX/3ETv7727Zz10CKV64vs9j0sV/ze64rvZL/dGSOxVbAX759F36o+cWPnWHDYJod&#10;MT9vKxk/l3aELal040m1RXfVsEEUhudrMrR1bdbmYl0cZNZVFOORFOWOjPArJaQ5uRkQz5qx2JiX&#10;tsfBuCmj2pMWQMcS5zGYsjhZlalXiz1NT0PCkqJV3pMe24StuByzPvZ73/f+DyRdm6VAc25ZWvbv&#10;6XdQiCgnYQsHvm9AEp/DCyGhkUQz5Yh4PmHJcM25jkyAGk1bXK7fGgcGcoMTOTt+n+FGPDtvTca+&#10;Az9+5vg87/6Hs/zioQne/dh6fuefL/P7X7mK5VkknDvhwEpO6fsRUS/ChBL+H7mrxP0b+1jbl+Lz&#10;5yq0Qs1MucWGwTQHNxQZyng8/coMtV7EOw6MMpDz+NyFRV44VeZmRyqXV6sdnrtY5WK1g1aKGwtt&#10;jl6rcXK6wWyjh28MOBY6gjCIiHxN5EeEvib0tfCdBkworWqhr6UwZCuwlFCGxmA0fM+OQcaLCX73&#10;y1d47uwCFT8ikXIwGuqdkM2DGR6/q8SOsSxVX5OxLWp+RKRvRY6V5xEBYb3Hzz++nvc8uZ5yvcdd&#10;Q1nevHOIV2fqXF9o47xmUoBjKbQNRy4vUW2F/Oob1jOYS/Bbn73IcNbj7jX51ffaSkiJTXmbweSd&#10;qsVqT/NqNWIkJZNpvzHjsxxPtR2IR9r1Yq69Hgg/LnPZxWEudGUOjK9l3k1gIB8P+fTi2ZgTWWmQ&#10;MEjfwM2mpqvlICig4Mm4iMmWeHr7ve97/weutDQjKRnplbAFdhxZCGmGhq6WTDgZQ5NKV0LK2ozN&#10;S/MBl+siculpGTGWiYdPuhZcruvVEQkQn8CkjMQNjCQut0+F/cTRWX7u6dP8xvds5Nee3MAvfPQ0&#10;f/61azhpF9e2XleFDLQhbAeUsgnuXZcnm3SZKrc5fLPBD+waZPfaPDO1Li9drELC5uJCh7fcPcQ9&#10;6/J8+1qNb59f4JG7+nlwUx9n51qcmKlzerbJZ08t8OHDM5yeb5HwZOiksi20IlZdmfh+LLKOYjjt&#10;sqmUZOdwmp0jGXaO5rh7LMuu0Sw7RrJsGUyxsT/JeN4jFydwq4KpZsC7HlnLj+4b4QunK1QjQzLh&#10;rIqu6t2Qly8v0Z/2eMveYd5+YJS37xvhH07MsdC6E38rBX7TZ9N4jr/4iZ2UMh7v+ugp/u6lKX7h&#10;0XU8uLGPT52Yp9kLVxPeVSNXCuXYvHShwoWFNr/zlrsYLyT4tU+cYzDnsTemTG2lKHivF6k1Axm+&#10;utKGdjMewm9Qqx684FkMJi2m2ppWYEjHr1lI9782YCNDpq43xEC7mph+tLgST1jbWpSq6qYY6qYc&#10;qbhfa0pkUIht3GzGTceeLY0CqXjuXLWnaca89GhKLqIbig48YUsx4NXqLe767LJM5c+70vE+tTJC&#10;ADhZla7t7G1l9oJnsad05wP+1LE5/t0/nuP3f2QbP3lglHd9+AQffWUWO+Nhx8Pi79hIP0L3In70&#10;4Di//Mg6DqzNc63a4a+en+SDX73KH379Bn/1jp384sPr+PypBS7PNblyfZmvni7z04+s4/6JIl86&#10;OsOfPTfJzaUup+dbWEkXx7VY7ARxS7yi2wnAl3r5UDHBnpEC96zJs2kwQ1/WI+napBIOmYxHynWw&#10;bYmlypKN0wZ0pAFNGGo63YBGJ6DbC+kEIdPVLs2mz29/7gILjR50QrrdEBI2jmuRSNjcWOrwS584&#10;y2dOl7l/Q5GBtEPLj+7gvZWCoBsxmPX4g7dsZcNAms+dmOefXpiCXsiZN9/FnokCD27q4zNHZmX4&#10;UqSlSBQ/X8sCJ+vx2eNz/NiHjvO379pLyrX5t/9wBlvBOx9Yw3dafmR4ORZPPTR86/+6sNJ+GFqw&#10;NnOLELi7ZHN0IeTMUshQ0mN9zuZKQwqIvpE6yOaCDFhdl7UItdCHthLcvzFn058Q1erdJYeXF0L2&#10;pqSpea4tfPv6nMNsJy70ZGwZsJ5x5KR9bSaIPRRs7xNosipq75e51uXOnUD4VDVcHbm8FA95mcja&#10;NALNi2VpKv1uuqHnLlZ5zz+d5dffuJGfuX+cd374VT720gx2RubqvRaWBJFBB5pfOjTBH/7odpZa&#10;AYcnazyxtZ//9L2b+Icjs3zy2Cw/+8A4924o8v7v3civfPQMXWAon8CxFDeW/h/q3jvOzrLO+39f&#10;dzt9esnUZCa9kYSEXgQEQRAURVBEBURw1dVn1ZVHXF13Xcuqu/5WfdxdBQsgoCBFEFAEEsBAAum9&#10;TTLJ1DPt9HPuej1/XPdMJpCAus9vV7+v17xehEzOfcr3vs63fEoZogaP7xrlsR1pXAlRS+mIg4Cy&#10;C1GTrtooF86u5Yw5dSxpr6KlLooZjZILYMyBnAcZT9LnScq2wmR4oQPC5MvVNR1D6Fg6xCNRUglB&#10;yhB0mnCWBX7FJZsvcdPZDlsPZ3l67zhrj+QZy9t4XoBIWhSDgAc3DPLgpkGEoWEZSpJ6MrxAKpDX&#10;We28Y7la2ixpS3HD2R3E4yYLW1M4rs+RiQo4AWfOrydh6qw+OEEgj2JbDE0g4yaPbh7mvbdv4pe3&#10;nMw33QV86sE9VCVM3n5S8zGfnUTpugeSKfubIyGOaPWggy6E2oIX/dDOxQgtSZQzxu6MGvctr1da&#10;PGUf8o7HyQ0mSUNwJGwql9WboUOEDBdEygliVkonoilFrFlJg63hXF0XUGOhEnwSKXh+q5KFaIiq&#10;i3eFoowjFaWhPSOmyo0X0y7VplKzaooqRnl/MeCVEZdVjSZbx11+P+ySMJRoj+27PDfkcH7LsXBN&#10;gM1Hclxz+yb+5s1d3HR2O+//8WbuXT+gtpKvSu7J00JIyVffsYBPnDeTPQMFbvzxZvpGy/zwwys4&#10;rasWJ4DcYJ7PPryHu65fxvtPa2N+YwLN0DhlZjWPbhnmwa3DmDEDX0q1/NEElaIDXkBnc4Lrzu/g&#10;wgWNNNTGIBJlVOocdiXbc5KxtEvBDbBDfPgULRNFYzvefSxD0oKc9nuTDVG1pVEfTZKqE6xqrufN&#10;p3TgFx0OpfM8vCXNz7elKRcdiJhoYf08+TiTf/Acn7MXNfDFt85BCPg/zxzi1FnV3H79sqmT/suP&#10;72PDrhEuXN7CHR9YSlXU4P0/3cZjO9Jq9BjCdgxNIFImv9k6zNU/2MR9N60g7wZ8+KdbafzISs6c&#10;Wzf1urK2giCsbDDIOAG9BcV8f25IwTfOa1OsrN0hhNqXystnUa3JSMVhoBQwM6nYYtWWCA9HxdBZ&#10;Ua84ljNiGn0FX1nNhCq3lga1ETWxWRzySCdFRDeMuFMbTf3W277wpd15hRRsiGqsH/EIEFO0JICX&#10;QyDVGc2KxV5wYU61Elk8WAhY2WBSZSkEoCsli2tN9ud8NCFCLWo1ItLgGO3sgyMlbrpnO287qYnP&#10;XNjFx36xk7tfGsCIq+R+dfgB+I6HdCVL2lNcskhNPB7bMcrO4SI3nd3BnMY4UU0w4UvW7hxhsOxy&#10;UmuKZZ3VxAydu9cP8LnH9jFcdLGUZQKe7WNqgjfNqePWi7q47dJ5nLa4hUIswfaKwcacZE/Oo7/o&#10;M1ZR2iugTgdTE1M/hqY6f/04P0bY6U//PVDkg7yrvGf6iz6HSpI+V8M2Lea0VHHp0kauXtJEW7XF&#10;SMkjnbGRSHTjKMjKDQIiusbnLurmTfPque/lAf7mFzu5f8swhzMVDqSLfOfZQ/xg9WEWdlRz943L&#10;6WqI89TOEX6yrp+c66mbYNrNqWkCzdTZ059jz0iRz18yh6ih882nD3FWdw1NIdk5Gsot10YUMd2X&#10;IlzgKI7BJIR6RkyNmSZsSUtcCz2RFHwj46gRYUNEm9KhHKko9dl0iPPOhVvQwVKAES7OWuM6uzI+&#10;80KTrypLMZKOFBVQLGZwlNFzUZt1DEF4Ugxokp0zr1qnKap4dZNqrcvqTXoLSt1oVaNiQ4MCzbeG&#10;1CY/UKVKd5WOJ5n6YP1Acva/rqOzNsJd1y/jS4/s45+f2IeWtI67uLCdgLakyafOm8Uz+8d46uVB&#10;/vbKBfzT2+fRky4xnLNZMbMKP4CIoTFWdPjaEwf49+d6qU5aNFdHmSi7jOdtbEDXNFzbwxSCixfU&#10;8/m3dLOwo5qdFcGWCcmIHWCH+PDJKeCfQjD+YyOQauYsQ2RgVFcUrFNqBY3C58ktQ3zz2UNs7S8g&#10;QzkKhFrqLGtOctH8ep7cOcq2gTzC1BBSYgqBXfGZPSPJwzevYElbigc3D3HL3M5TAgAAIABJREFU&#10;z7YzWvbQDQ1DF7hegK5rx7zOQIKbs/nI+TP5/65ezCfu38mLBzOs/9sziE5btB3IKV3v/TklfX1+&#10;i4UnJc8PKfJKR1LnuSEHKZX8x/J6Vfq+MORS8eWUMNTWUK2rPaGEQAF2TXgsrlULJXVyq1HhWc1K&#10;27A5pmHpyrXurLD38wJlMKDfetsXvuRrCjjzSsiri4cbS4naMulCQWU3hiKZDVElYt+b9xX+15fs&#10;yvihsIvGgVxAfUSNAA8XA+KmUCpD4eHtBZLPPriboh1wx/uW8P3VvfzjkwcQUeO4AH/bDaiL6vzb&#10;uxbygbPaGSu4PL5rjJf78iyekeTMObV01MX44qP7+PQvdlITNzmlq4a3LGrgyITNC3vGSNseRVe5&#10;MQQBxAVcuriRL182l7++ZC5pK8ajgz6bMj4FLyAI1FIjnOr9txGPRXg9feqEl6QrAVuzAYOuYGV3&#10;DTeeMoOZ1RbjRZeBiQoeihiRLris7ZlgzPawLF0tgjQNxw9orYnyw/cu4YwQIvvM7jEe2T5C4Pgk&#10;YgY/uXYxZ8+q5bn9E3jToC1CgLB0Xu7J4vuSr1w+jxd7Jnhy1yiXLW6cOoyiuoI/j9oK150wlV/T&#10;/JBVvzbthjrvMFRSwjxRXUwJgU6EUtG1lpqyCBTMenaVUgIes5XgVNJUpOacq/qcmUmD3VmFOjxc&#10;VO4YhqY25OlKMCmAb0zBVUuecnFIGEqve8KRnFRvkAsliRfVKDxC3glC9oQSnJcIzp5hUm1pU8qu&#10;s5LKACmiH6v9973Vvdz+/GGe+uSp/P5ghg/dtRUR0dVp9KpwvIBaU+PLV8znxjPbufeVAT5y7w5E&#10;XMf3JGv2jivlp5oo2/ry3L+un19uTzNadOgdK/OjdQMUpSRiaHi+xAgkS2Yk+cblc7ntigXkE0l+&#10;fthlW0YRX02hKAyTSq//kxFu+KdusjFHsnHcp9fWeduSBm5c1UxUCPali2TLLkIITFM/ZrsZSElz&#10;0uTH7zuJixc30DtWZihrc+nSJqpjJlt7Mnz5irlcf2YHc5oS3P3yIBOVY8ePevgkntsxyqL2Kj73&#10;ltl8+uE95Cse58+rB1SplrEVCrU5pvH0gEO1KZhTpb7Jl4UMr0mNw5InaU2EkszlQLnIGcpFzQmU&#10;qq0r1Vi5I6GzN+sz4UhqI4L6qI6lCUYqqtwZtwOSoZh/b0FtQmssQVcqXPQkIjobxjyscAu3oEaB&#10;ZzaOKfH7xbUGY6F9nuMrG42Cqwb4CicgOb9Vce2mow4PFxUIfToTZ83ecf7usX3ccd1J5Msu1/1k&#10;KyUJlqG9pqH0pSShC77/nqV86Ew1otreV+CZHSNUvIBozCSTt9mXLnHJokYuXNSAFTFYvX+CdYcy&#10;PLFjlHKI0nPKHq2pCLe+eRZffscikq113HvIZsOYku+Naf99p/SfGrqAaOjytmHMY8zXeOeKJq5a&#10;VI9j++zoL2A7PrqhygwJeK7kO+9cwFUrW9g9UOBd/7GRH7/Yx5zmBO8/pY13nNzCRYsbGc7ZfOjO&#10;razvy2FMq+8DebTxDAyNp3eOcurMaq4/vZ1/eGI/bdURFobbzrihfD5fSrs4gXKI6y0EnNxgENEE&#10;qwddulOT20qlVJs0BSlLbTgzruJc1kaUVxQosnl3OO92AuUsMVwO8FGQ6piutOJ7C+qb40hRLYEy&#10;jkpy/dbbvvClcVc9UNlXOG6l8R2e3nUGBVfiBaouHywF7Mmq0qS3EDAe2pkUPcn2cY+WkDhcbSnY&#10;bX30qNvwUM7m8n/fwPtPbeOdK5p59+2b2ZcuEokar0luCQRewD9fPp+bzu5gQ28WL5CcM7eOtroY&#10;z+0ZI19yiaQsDgwUmCh5XDCvnvqkxT0bB7EDSSRmTG0Zz5xVw3fevYjLT+tg9YTgiT4bV0JcZ2p6&#10;8JcQkrBx1RQ2ZNOYR1tTnBtWzqA5YbB/MM9I1gFdC0nMAZ01cZpSFl98dB/P7Rolk7dZezDDW5c0&#10;Mrc5Qa7sccNd23js5QEQgsAL8N0AX0DgQ2B7eJqS1ihVXF7qzfLpN3eRMDVufXAPV69qoSamamo3&#10;UFaIZ4Yk5LKvvn168gEn1Rk0RjX2Zn10TemwtMR1oiGSteQp/cIqS3l3FjxJY1Q1sUlT/X7OVad9&#10;TFcGCFWmIlsMlBQ0JJDKkjFuqFJIv/W2L3xpSyiqEgkXPaCwv5On98YpCz/Jwho1Mdk5oTwh51fr&#10;xEO6WXdKoz2pBGFqLGVyNF3W4WP37SBuGnzv6oXc+sgefrU9jRV77egQFKAfCVcsbqJ3rMQHfrSZ&#10;Fw9mOG9ePefOrWNWQ4IX9o6TLTiYCYMNh7McHq/wwxeP0J+3MQyBXXSJAJ978yy+dc1iilVV3HvQ&#10;5lDBI2UKzL+gxH51CJRnJ8D2jMehMrx9ST1XLqpjMFNh55E8vgDT0ll7KMNTO0d4qT+vvNN9ybtW&#10;tHDFsmZ8KfnMA7u4b00vdU1xLlzUyPlz62msspjIO1w0r57LT2qiP1shV/EJpGS84DKQtfny2+ay&#10;dSDPI1vSvPvkFjRNjT4TobvH7CplVjVYUuQDXail4LwanTlVBgdyClqRspQh10ApIOdJOkMLwb7Q&#10;93KoHEyZeNVYyq+07CnvooFQy9zSlOFXW1yBrc5oMhm1wxo87yu8SXdKpyb0Kh+1FXw1Yytjogtb&#10;LSqB0jJJhV8r5dDP8qURxeboLSrVz1kp/TWN2R2/P8IvNgzxwM0rWL1vgs88tBvdVITm436AQs3A&#10;f7N7lMd3jjJasOkZKbFzuMgZXTWcM7eOxS1J1uwbJ1P2MCyDLYcyDOUcdFPHKbl0Vsf47jULue78&#10;2Tyf13iq38YL1AfwlxBucHSCc6LQBGE9GrAtE9DZlOD6FU1EdVh7MKtsCE2N8byD0DSShsbN58zk&#10;y1fMoyFlcevDe/n+E/t551kd/NMV8/n8xbO5Ylkz161qZUFTkua4yfWnt5Ov+FQbOitnVnNgosLG&#10;gxm6GhN85qIuvvW7g1ScgLPCBtbSVbIOlgKW1ikxz+GyMtE6vcnElWoxWAj5me0JdYoPh7V4taWA&#10;UzknYLiijF67Ukr1eLAU0BRVvq3VlsKxKPc4dcN0VSnJtoaoKtP0W2/7wpdsoXxzltQqqdpJdvy8&#10;KoUB1oUCVbXEdQVTnFBeh0pvW5Ups1I62bDuaQ0t6CajP1PhQ3dt42PndXJKZw3X/ngzo2UPyzxB&#10;doehC4HjSyqeJBozkabG/r482/vzXLCgnpWzajizq4Y1e8cZL7uYUQPd1HBzNkvbqnjw5uUsXNDM&#10;z3o9to85xHV1p/85n9qTcJeSL6my9CkB0tfrDwSEgDfYOuFR0E1uXtXIojqLx7aP4ro+0ZiJ5wfU&#10;Rg2+eeUC5jTF+fqTB/jq/bu49LQ2fnL9SSxtSzGYtblrXT/7R0pctaqFwWyFgyNlqiI6cUvjq5fN&#10;51c70gwXHLYcyXHtqlbaaqJ8/bcHuPykZupCNlK1pVzgBkvKFS5dkaRMpW84XFKYkY6kxqF8QF04&#10;UYkaKsmLrpqLJ01lrgtKw6W7ymBvViEZLV253JU9NUdvS+jkPUWINjVB3g1ojukqwfcWFMeuJa5o&#10;SH3FgDlVyhwqHRqqqpovmLLEcCU0x3X2hBuqQDLlZTn9s/B9yd//ej81cZMvXjKHv/r5TlbvG8OK&#10;GH9QUzdpiyLD/0bX6EkX2dCX55SOKiZKLg9uGybnKLkLp+xx6eJGfvj+k3Brqvj5IZuRkgJ9/XfM&#10;sf8rIVAfpG9ZnNVpcUpcsjsvp+zC3ygMoX4OF316y5I3z63lvJkpXjgwwXjRIWLpFL2A3cMFNh7O&#10;8Z1nD9HdEOeODy6jsy7GLzYMctPPdnDPywM8sTVNoAk+cHo7v9szykPb0rRVR9g+XOSpvePYSCYK&#10;LvvSBf7uktkcGCvz7O4xLl7YgBk2uXVRjcOFgJKniAk9+QBfiim5vd6CItJMHp4JQ5UlZV/SEjvq&#10;IypRr781ruPJ0Ok5qSsbFankmg1NTE1WOhPKTK0toR/lDcxKqtp7f6j6WhdVuG4nkGwYUWZTHXFl&#10;Bz0R8iszIfrwtNAF4GBBea1Mj8d3jvDglmE++5ZufrdvnPu3DCFM/bjJrdRWj/P/p/29rgusuMFz&#10;PRNcecdmrvvZdgaKHqau4dg+F8yv584bljEeS/KzAxVKTkDC+J8f+b1RKCVYqK6LcUVViUsf/jFa&#10;Xy8Fw+K186Xjx2QDmjRU8tx1yGXpgmbu/sBSmpMWtqsAWqv3T/Dd53sp5m2uWNXKotYkv98/wf/6&#10;+U52DuXxDUHBdnl69ygRU6MuabH2wAT/8fwRvvDkfsYqSpFLM3Ue3zXGoztG+Pwls3lm3xgPb01P&#10;PZ+oLuiu0ii4aqzcllBcy5eGXXZnPOoiGqsaDSYcOSW73RlqGfaE8iRtcYU4rbU00pWAmQmVOxkn&#10;oK+gYLZOoEa7SVOxfwxNOVr4MlStiYfOX24gpzAnBUchCk+qM1hUp5gVvUVFgNA1hdN1AuXBMhDq&#10;xbWFBIfJmCi5/PTFfq5eOYP26ihfefwAnheoFfmrwgskvh8cVVV9nRBCYJk6+8fLpIuuEukpu1y1&#10;rJmf33QyzxVNfnXEJqLxukpWx0uQ4FU/kv9/S5oAqAQCohHO7I7woQNrOOn6d2P/7D56atvwPf/4&#10;rJ0TxCRGJaZD2Qu444BNckYdv/voKhbWx3EqHhFTwzQV6rEmLCnueLGPwbyNFRJKLMvgssVNgBoN&#10;VySMuj4+TEFlTUMgJXzl8QMIKbn5nE7ufKmfwawN4fNoiGjMrVan94yYQgYmLeWwZmqCA6Hp7ZHC&#10;pNahDlJZoIMSjXJ9ycGCT2/ex9IV2dj2JboGpiB0TlY4n1SoU14T0diT8VSCTzqgHQ4v0hTTGQov&#10;cDDnM1BUWI3WuE4pHBnWRgRSKnvpI6FVt6UdbeAk8Pj2NEeyFf7uLbP57ppeNhzKYEReSxK2XZ+Z&#10;NRHueO9ibjilFdf1sd0A21UbxeOFEGolb+oCx/Y5u7uOb121kI0ljRfTDhFNnhC9OBlqLS5whYaj&#10;6UjTJBKJEI9HiccjRKMWmmXh6waupuMJDV8oAP7kfPiPDRnCyX0hsIWGGYuwsEHjg+5B3vr9r2Pc&#10;dDOVl15GXnwxI/Eouuu+8YOeIAxNCYY+2u9g1lfz79csojFhYds+utBAg92DeTxPsqwtRVLX8GyP&#10;CIL3rGrho2/qJJCS1XvGCDx/ajs6PayIzq7+HP/6zCFufXMXRdfngY2DU+9NRBdT2J2cI5lXrZN3&#10;4MW0y56sT21Em/Jf8kK9w6aYusZwmION4Z9zoSVLbURpZtZHlNHw7JSylByvKGLFcFmRKcbsUPin&#10;K7SIOFwMsEJs8JgtWVyrADDpisLZZkPFttqwy02PecxOaTRFFeV/ukf7kfEKX36ih4+c28l42eXu&#10;l/pDehfHZIbrSwwh+PR5s/jg6e1kSi64Aatm1oAOW/vz2IHEfBVGAlDcw4LLuXPrePDmFawrGTw7&#10;pGwsXi8mE0yLWkR0wQzLpcuwabOLVOdzmJUSIPEiMcrRONnqBCPCYjgwSXsWeV/g+hLpeeD5avPJ&#10;0c3jVMij3wpSgtQEmDqaYZA0YGGixMqxXpruvpvyvfeTSY8j4nEiXZ1krriKI+OSyH+xKdbDJvWu&#10;gzbv62rgkQ8v55L/3Eiu7KLHTX62YZDLlzbxyQtm0ZiweKVnnIuXNnPxkkb8QHLnun4e2TGicC3H&#10;eXyhqVX+/RuHuPGMdj58Vju3/WovFy9uZF4oD9cYU9Jsh4sBqxpUo1hlCmaldHKuUseSUilYzUqp&#10;1X667NGbV2SajoTOcFkNPg4X1O8cyPloqGazt6h8gQbLcGpScCSvYBZJk6PahLnwZO5OqQ8PlBB9&#10;KSQid6V0ip7iYzYaaqYZSNV4TjYN0+M3O9LELI0bT23lc4/uoyddxEqZx3xaEgh8yflzavnoOZ08&#10;vWeMrzy6n7gu+O41i1g8I8G/re7lBy8e4chERTWmU+8s2CWPec0JvnvNQna6Ji+knTdMbscHLR6h&#10;MyVYVE7TvmMrrVtfxug7jLtrF85AGum6ICSWYVGVjNHW0Y7e1k7Q2ES2pY3h2UuY6JrFQF0Tva5J&#10;QeU50pehtogqFLQQVKJrENWhxoB2zaZ5vJ/ODRtpfuUFKk+vYWJPD6K6GlFXhxwdw3zn5Wyo76TS&#10;WyFuvBYy/MeGLlQJ+HCfw3s66/n+O+fz0Z/vIh8omtenfrkbS9d454pmrj2tFVAy1Pe9PMA3nzlI&#10;2VWn93FDghXVGRwv8/Wnerjj2iX8cG0fD20a5taLuwFVi7cldOXC5itG2EhoVxjRBPOrNXZlfHrC&#10;EXO1pcBTuVDzcBKB2hQVUz1alSUYd2RoeaN2MQMltViKm4IJRzWZU+nQVzxanhzMe1MPEg9JtU6g&#10;TiFNHBWDTJnKBLY3tJyejKFshTvX9/PVt81lZ7rI7c/3okUVRmJ6E+kHkqgmeM/KFuxA8p1nDjEy&#10;kOPTVy/mtK5qym7A3106h7csqOfrTx3kV7tG1TJBg0rZoz5icPf7l2DWV/Po/gqvZ3UpUMmdqIly&#10;qshw5itrif3oB5R+v558vkigGxCJISxTrQklUClTyRahpx+8F9ACpVraXVuFddIS5AUXMHbaufRW&#10;1ZLW4+SjSWw9iic0DOkT8Sok7CL1fpkWt0zD4GGS69bir36O8vadjFVcqKpGm9GkTnvbIZKMMfqO&#10;q9g0ERDVj8V9/1cS3dCUaOX9fQ6fOLOTsYLDpx/ai4ga9OVtrvrxFq5e1sSpM6vJVjwe3zHKuv3j&#10;YOlEo/prmv8p4dLw+Wlxg/vW9XP96e38y5Xz+fA927lm5QxmNcRDNVrlJlFwJTNiGkcKnmK9C5hw&#10;VHlb9JSxQWtcpzUuOFRQeuCdSZ2mqMD2oeIHtPoarXGNXFaJ+4xWlL7hpCVk0lCb0VlJ42iCD4bz&#10;xlToGgxKeag+ogbqVoiBCCSMVSRUqwIfjtZGkyXEnS/1U/Ekb13axC337MCp+ERrI695k6SEpKVx&#10;cnsVowWHfUMFsAxqkybP75/gR2sO865VLVy+vJkvXKLxyNZhiBp4XoDmSb561RxaOuv4SY+DASes&#10;uQXKD6axOcbbnT66/unvKT32W0byZbSaGkRLNdr0JzfNWEoAxGNTf+UBju3AmvVoa9aSbGvh5OYm&#10;gupq/OZG/Koa/IiFbjvomQz66BgilyPI56gMDjM2kUNGY4iqWrRa/WhRLgRydBTr7/6WNcvOYazP&#10;I6ppiEAipUSTCgimnCj+tGSP6ZAuB9xzJOD682axsS/PT1/qx0pFcP2Ae9b1c89L/eo5GRpmSrGw&#10;Xv252bYPXoARV44gUoJlalSKkh++cJgHbj6ZmrjJd1f38i9XLQTUIKM7pSzW2xLKv6noBiRMjSpT&#10;oz4C28aV+XBrXKc9rnTK+4vKGnBmyuCVkBY3ZgfUWRo1VsBIRc2+falq9uaYRsQQjIUSygYowH0Q&#10;4nQB5lYZdMSVvslwOWCk4h8z2Sh5kmcHlfiiQOFNJpPb8QJ+vG6Az144i61HcvxifT9a8vh1g0AB&#10;qiaKLgvbklywoIFdBzN85fH9VEUMhg9nmdkU5/Llzdy1fkBBWAGv7PFX53Rw7TkzubPPJ2OrUeCJ&#10;ruH6EqvG4pLyYWZ/7lNkHn8GP1WF3tyolCqD46h0wvFnloAWsaCpAYKAYqZAcXgc4XtoQYAuVLK6&#10;Urk7BEIj0DUwTYQVQcyYoW4aKY+5rsznSbzlPIqf/d8EAZzSbiA0CHRwNCjaMJGHQtFDc90pqYQ/&#10;NtHjOmwZtelIRvnKlfPZMlRgc1+BSMxApKypz3lSke6Y+x71ds1tjNNdH2d1zzS6WwB6wuSxLcM8&#10;t3eMT503i08+uIt/eNtcklFjylJxEptiaMpOUKDIESVP4obwjHFbGf4qGT9ljFVlqgWOG0h68gGt&#10;zWrfkrSUe7LjK/fnnrxPW0Ixeype2GQOlFR50p1Ssgxj4aaoK6VPNaCg5oolT/Etp+tUT9fFeGb3&#10;KAlL410rWvjYfTvIFBwitZHjKr3quiBnBzy0bZg3L27gtktn4wWSO9f2MZwv8YG3zuav3zyLjb1Z&#10;bl/bhxEz8AouC1qSfO6tc3kpr9GTtYm9zrhEArYwuLhFZ95t32biiWeR9Q0IXTtxYr9RTPvktXgc&#10;4vGpa3mTfz+t2zz67pxg0B9IRDSCWDgP/Y7buXQ0g1EpIg0DmUhCbTXO7C4mZi+mt6OZ/YFB3xhU&#10;8hVi+h9HxNBQc/KnjtjMXxznixfP5tqfbMUOx7dT5dAJ7hzP9fnMeTO5ZGkTH/zpVlbvGycaN5BS&#10;aaxUSi5f/U0Pv7x5BV11MR7YOMj1Z3YASvd9OrLU8aE+pRFIyWhFaZyUPcnerM/pTUrDsKfgM1JW&#10;ROKkCQVXEA+llmOGYKKiMCmT70G6LGlLQNJQ5rNiPO/IbQXVhCyvN9iVUX71kzE5147pajRYPw3Z&#10;JYSCK07fuF/4b+t5/2ltnNFVw9KvvICv8RrJB4Sy+Zik+NTELW5/72LetWIGJdtne38eJwhY0VGF&#10;pWtc9L2XWbN/HE3XqDN0bn/fYuYsbOHuAxU0jrKEXh0CdRfXtsT44I41JG+5mVLRRkRO7C35PxKK&#10;vgOmgcjlMXwfxeAUCA003UBLJdHbZiC751BYuJihS69kV0s7G/t8dNfBOg5/9UQhUFCA6qjOX3UZ&#10;fOPh3fzLc0cQ5gmUsqb9Q7vs8Y5lzTx088n84Pkj3HLnFiLVkamayQ8kvu2z4XNn0TdR4R8e38fv&#10;P32Gso0BBkoBh/P+lCLDia52YZtFxZO8kHapswQnNyjJ5MFSwIy4coWrMgUvhmVLY1SgC7XJ7Ihr&#10;VEcUPkcDtR5uiCocQCn0er+wzaI5pgbqKVMpjR7MK+CVqQnWj3jk7ABv2q2+evcYWwcLvG1JE7/e&#10;PoJTcTFfhfMWqOS+bmUrN57VQSpqkhkvcfOdW/m3Zw8RNTVO7a7h7Dl1jBc93nvHZtYcGMe0dAI3&#10;4MrlTVx68gx+N+Di+kf7gBOFqxs0mmA9/CButoAwXzvx+R8PEY6kCiUCzcCJRHGjcdxIDMeIUkGj&#10;NJGjsHU35Ucew/rmt+j+4Lu5/L7/4JrWgOq6GEXvD01vlYtxXZAu+ryYFXz64tl01kVxT/AYAqUz&#10;YpeUk3TFUUa4Fy6sp6slqURDw8/B0AXS83lo4xBvmldHX9bm4c1DU49VHxFURwTtCU1JLVuCaktQ&#10;GxE0RJX88pJaVTVEQ4m68RAe0p7QKfuSg3mfcSeYktjWULLfNZZgZlK5sOlClS36rbd94UsDtrI/&#10;NjVF9vQCBcUseQrJ1RTTaA8133KustbOuZLaqCJ5Tr64Wx/Zy6IZCS5Z2MgtP9/BhOuja9OOd1Q9&#10;XBczuf/GZVx1cgvvW9nK0vZqDk1U+NkLfdy9YZAndo1wz4ZBvvH0QV48nMM0NVwvYFZNlH++ciG7&#10;/SgbRh2Sb4QKlBLHirDAzdJ99+34g8NI68/s9J4euo7QNYSm2Bci1FcRuo6wLDBNpGHiI/AmMgQv&#10;rKV53WoWzp9BcfFc+id8DP5w4kZEU/LE8xuitEcET+0aQWrHSru5gcSteCRMnWtXtvLtdy3k4+fP&#10;Im7p1MRNDODxrWk1J5/Kco2dwyWuP62Nku3z1J5xrju1NfwrQSTUDTRD/EjcUDihuCGIGxpRQxGX&#10;o7qg5AYUPWWKEDWUUYInFZmiM6kWPAkTBIJKIBFSTVHiYYkylX3VpppVnlRncFqTEtmsjWjMDR0b&#10;hsoBbXGNuoiSlEgZ6ithsvYp2z57hovccnYHj29Ps3+4cNzZqa4pmYrPPrKHNfvGSUYNrju9jWc+&#10;eRq/uOVk5jclWHcoy1PbRjiSqUyt9U0h+MhZHbS3V/P0QIXoG60pUSeVZkKyXEAUi3/WKMI3jMmm&#10;1PcRUoJu4PuS0vPrSX38E7x99SMsbTWpCO0Pbi00oX4e73O49swOLprfgOOFjmhS0d2a4ibXrmzl&#10;2b8+hR994CTOnVdHqeJx94t99IwUeceKGZw8qxa34h89xQ2N9ESZ+18Z5ENntDOYKTOUqUxd15OS&#10;rWMeg6WAkq9UZAuu5GBeQWz3ZHxeGVEchM6Umh6MhhqZNRF1ETeQocOEyo+MoyYr47aiupmaErQy&#10;QNXZ/SWf/pKkylQ4k5ih1u6mBkKo9eNkCzLZXE7HndyzfoCO6ggLZiT5/KP71LD8OBnlB1BwPe5b&#10;18996wdoro3zgZUtvHdVC5cua+LyFc1MFB2+/PgB/n3tEXwkrgcLG2N8+NyZ/GbYx/UlUfMPrDkF&#10;aPL1fSf/3EP6AcKxlQBlVRJRWwuGCb6HzGZxBkewbv4rrvp2Ee0t72JjnyCBfMPXLFEUuMFSwI4i&#10;fOnS2Ty5d4wAcG2f02ZWcf8NK+hojOEHkv5MmdtfOMIPX+xncLTE/37bXL741jmcNquajT3jMDl1&#10;loCpce+mIW48u4PFLUl+8Ps+vnjZHEB5+CyvV16amoBZSXm0r0NN9Uqe0kqZnOqMVRQiMWEo5GB7&#10;XKPgBaQswUhF+UWNVgLmVOtkbDXirjJDAfwaCxpjOk6g7qRDBX/KD/xEMWkACupO/8XmIa5c3ozn&#10;SXYNF6YEaiZDCPCcgIakxSmdVdQmLGqjBnVxnZRl0DteZl5znETMpDZhETF1PF8idYGQAe89uYVx&#10;zWTjaJnEH7jdE4D0oBiLI2MxNKnEKf9yQiBdFyPwiJ58EqU3vYnh086hPHM2gWmqceFwH8m9O0m8&#10;9BL1v3mSizpnk+44lcEJh6j2Bya5AU8NunxoZhUXzq3lyZ1jCEMwVvLYPVai4Ps8sGGQH7/Uz8GR&#10;olrLJgwe2jLMeLbCXRuHIHKs6q9hauwfK5Etubx1SRPfWdPL/764e+ob2UfpwoPqBwbKEh21aym5&#10;aqchgM6UUvDKhGjDxqjGgZxPzg0AwayUQcFT3wZVlqoqDhd96iJQFw0bVdG1AAAgAElEQVQXPW6g&#10;0FxJQ+kOTs20faXub/tqNOgGqrzwAklj9GgC7x4osHWgwNeunM8T29MM52wikWN5loEE3/G59fyZ&#10;fOoitcL1fUm2okRnHD+gZ8ImN1Bg33CRn7zcjy9Ak7CwKcFHz5vFz4fcUKL4D1t0CAHS8cg0VuM1&#10;NyMmcTB/Kce5FxKib3gvBz/zOZ41q+kfB68CwgEE6C2NJGevoP3K97FgfJx53gSXpQJ+WdQouP4J&#10;J0zTwxCQdSWbCvClS2azZu8EjiE4mK1w873bKTk+6bGSortFDYVPFZJ9w0WGR0qc1lXDWMVj+1Bh&#10;irCsC8FEweG+Vwa5Ynkzh8fLrDuY4ZxQFcsUSmZCjdAlJiqjk4ayItERU01mXQTSFZWPMUNt1icc&#10;lY/dVZDQ1Ua9PqI0xxV9TQ0gDFB3RbocMFAK2JvzaYlrdCV1EqbA0nmNP+Wr4+l943TXx+iojvK5&#10;jXuRxxHLtMs+nY1x3rOqder/b+vL8fCWYZ7dP85oxma85JLxAiquj2ZqWKaGXfH5X2/qxLZMenJ/&#10;+OkdXhnhemSjBv7yZZhPPY30fYRxAlzFn1lodgVz2RI2fPw2HnWq8A6ViWmqrJgMWYF8BjZLjW2x&#10;OtpjdSyueDRbakDwh9zPEjUG3jLh88nZtVy2tJEHNgwSTVocmigrtJiugxMQjWssbEtxWnctp8yq&#10;YVFLktNnVXP/K0Ncd+cWPC9QVimAMDQe2DLMTWe2c0pHFc/1HE3waktQbZ0YOOQGRyXxqi2NdEXJ&#10;RjTHBCkTMg5TArHR0Nu0Na7RW/TpTGqMV5TKmipRIkpereCqgXtPOG9UqkoarQntdXHVm/pyvG1p&#10;E9miw4YjWfRpeO9JmWMqHulMhS8/sZ8rV8xgRXuK5TOrsUxlRfL09hH6szYV10NEDCxNaWhXxUwu&#10;W9rMs8PelO7fH5rgEjCFJFMC+5zziP7wDsgU4C8kwUEiDI2iZlIoQTIcl09OKyQhbBiIIAmcMkfK&#10;0C8EKUOdzG+ErZ8MDUVK2FEQXLOsmQfWDxJI1TDGDY35dTFWddZw7txaVs2sZs40I9m9w0X2j5Uw&#10;LQ3XOdrh6rpg91CBg6MlrljaxG92j73ucyi4kqGyT39RKczOq9bpnObZlHXUKj5mCDKOwjHZvmLW&#10;G0KyM6PI5BlbubRFNKESfNu4R8WXLKjWaU+on4KnOtq9OZ+9OZ9aSwnYTy9NACaKDgdHStxwehuP&#10;7xolW/LQp9XfrhdQHTW57E0zyBcc/mP1IX65YZC5TQnetqyZ605p5XOXzOYzF3XzypEsd73Uz3+u&#10;7cMXaiV/xaom3EiE7X02cf2PxWBIIrpOZizg4IIlrFx1MtpvVx//MaZ8AP98Zi2BFcHdtZ8z7r+D&#10;6F99nBdqYoyPgizZGFIdQNPLNSEESUMltSOP9WAWQuH3Xy90YN2YxyXdtcxvS7J3pIyUkrbmKN95&#10;9yJOf5Vx7PP7xvnHR/aSrngcyVXU9GLaZ68hKLk+j+8a5bIlTdy5foCDo2W6Go5ie0qenLKbrIQn&#10;cm1E0J5Q0oGghh0CJUcBEA1HjTPiahSYMJXF9+ToseAFaFIBBPVbb/vCl6pjOulQWGVfTomMt8WV&#10;tsmspLKGyzlqjNNf8qmPaFPY79/uHGVzf44bz+rgp+sH2NyfPyoMKZRmdUd1lG+/Yz43ndtJz3iF&#10;jYcy9OUdfrc9zUMbhtg3UcHSBefNrmP9oSyr94wp+JuE775rAYf1KIcKwZRMwh8SEomhR9B1HbtS&#10;plQdZX5hHH31aqSmHzss1jSCSgVZLCFM6yhc8n86DIPAdtDWr2fm4R7mmi4z6qppnlmDljDJlJWL&#10;nLL3OPp6XqvKJTGNqPr2kz4nKlomFVkX10ep8l1+u30EEdFxpeTk9mqOTFT46fo+bv99H29d1EA6&#10;5/B3j+5jOFeh4gX4vkQzxNQ3jBBq71Gfsrj+tDYe254mZmqs6FD+oEVP8sqIx2glIK4L5tUYNEVF&#10;+DxkyLBXYvuHCwG2rwQ5NU1wJFRUSxpqu34oH9AS1yl4ko6kQdFTPj8GEB77yrhVEwqV1VdU7IaL&#10;2iwigcLczhGCohscM4N+uTdLbcKiLmLSO14+RqEUqRgffUWHq+7YzH9eu4TvXb2I297SjakL9qSL&#10;3LN+gO8/dZB71/bR1ZpkOO9iRnVcx+fs7hqWzarmjj7/j2bDx6wYZafAsy9+n/amkzCqLuHwm69g&#10;7u134B8ZhIgFmkDaDkxMUDV/Nv7sbirbdiGLJTDeAFj+3xFSIiIWjuPi3fNLqh55nOUtTbB8Gf7l&#10;l3HklAtYJ2IcGJZIu0LkOB2lEALXrbB5x69YvvgKdD2C79scL8knN5a9Zbh4aRP/9HQvGcej4Af8&#10;7SO7kQFkbB/pB9xwmtJef9PcOtZsHqJrTi1tqQjbhosUXA9j8pDQBD0jJYSU1CcjvHQoy40hNiVu&#10;KIvBakt9E43ZysYyXTn6SVdbGlXm0bob1CJnSsbdVwpXdiDZnfFpSwgCqWxyGqOKm8lgyWfbuI/t&#10;q43RnCqdzqSqdV5Ku7yYdpV8BIq1M1li+77k5cM5ZjfGOTRW4tBI+TWHny+hNF6mKWXR3RCjPmWx&#10;tKOKBa0p3r58Bj+5fhk/+9ByEnGTjT0Zhgq2kk52Ai6aV8+ENMg4b0w/m/4xWWaU9PhB7n3s06zd&#10;fA+B9DAd2FbTiP6xj6Dhg+vBRIbUjDqqbvsU2793F+M3fATT0pHO69DEJoFWQbh4Cb12/p+XNvLo&#10;4wrDILAs7IqL3XMY55ePIG/5OF3XX83Vd/0b7zUHmNUSoxKI1zwNIXQct8Tzm37M0y9+D13T0LQT&#10;wxUE0FP0SCSjLGtJguNjCEHWCZhwPKVw7vo8sGmImrjJ3182l5/cspK1f3Ma9924nMVNcfxpdbgm&#10;oG+8zL50iRVtKXYPFSg53tS1aiMKIrJ22GXnhBLRvKDFmjrNim4I47bUcKHoKraOpYsQeah+MRL2&#10;iC2h+3Jch/ykV/2+nDr+S55kAEXD70zqtMUF43bAhB1Q8RWPbkZcrecBhvM22YrLqo5qtgzkGSs6&#10;x5gieb6kqy7G+SfP4OazO2mvi/HQhkHu3zyMQHLpoiauWN7Mtae3MVZ2+cR9O9C0EB6tC5a3p9ie&#10;l3ghFvp4H4cmNKQMQml5MA2LTLafR5/9GgcOPkeiqpFEopaYAbv6bXZccS1LHn2EYNsu9A9dy/5L&#10;ruarPRE2bzP4aapCKwH2q68lJXge+D4ykAhTB8tC6DrSVzeLdL1w1W78aXK00zaV0vNBSIRhgmmA&#10;oaNphnqdrkfgePglG+/5dbBmLXMefJCZ//iPPLLobLYPeUSnLXnUCV7AcYu8vONBqhINnHvK9VQc&#10;/7g1uUDh/TPS4KxZVazZPQqohrE6ajK/Ps4Fc+u4ZqWC/Z6/sB7Hq1XsrkyFuKVe/+T0RhOCiYrH&#10;S4eyLG1L8ouNkv6sw9xG9Q05CW8F2J/z2Tzm0Z7QpvTqJ9k88RAHXwyNXkERclIhWd7UoDaqILiT&#10;JIkJJ5icg6sX2hrX8KVkuCzJjCvGRXtcozOEzE5UAmLTJiT9OZtkxKCrIcZP1/VTdAPM8AnZbkB3&#10;bZQHb1xG0jJIRXUe3Zbm+ju3krM90DXu2TDIeesa+PVHV3LG7Frqa6OMFV2QgtnNcea21vDbgn+c&#10;01timTFGxnvoH9zC/DkXYhoxEIJyJctDT/8DB/pewYjWYukpIlZS1aVBwOaCycKvfYONPRP8y0CS&#10;NY+NkjsyyvJT5tJQn0REIkjbQRiGop/JABEEiPpajKWLsU4/BX3JEvT6erAscF389Ajelk04zzyH&#10;t323+vdWBEzzxCf7JCXGdVVCS4mImuhdnRiLF2AsOwl9zhx1HdMKAVkBsljAHx3D378Pb/de/H0H&#10;KO7ei/W+D/DOf/4qxiVXs3kgICZCtJ7QcF0bIUz8wOXFLb9gZtvJzGpfRrFURgiBJpR1i5SqRC17&#10;AX2uydlz6zHWHKHiBVDxue3K+Xz64tkAVNyAvokKrxyc4NfbRlh7OEdfzqbs+ccY9GpC4Pg+m/pz&#10;XLKogdq4yZHxMnMbFcS4ylTs95Ql6E6paZ0vmRL1iehyShQIoOxKiCrrwPAQxwslvUu+5GDOpz2p&#10;0V9SfM5jCs2iK+mq0pmVEoyWfQ7kg9ADE5pjCqtSNa1LPjxWpjlp0hAz2D1cBI7a2gmgrSbKhkNZ&#10;ntg5wtfeuZCi7ZMLqdOGpeN5krV7Rnlq5yjLOlLURw3G8g64Hhd0z8CPmmTHg9cMc6VUB1uhOMqa&#10;V35MbU0HnW2rkFKya/8z9PS/QjxaQ9nOkojXEI/WUPHh7AaDeD7LJzd53Lu5RCWTRo8ZkIjgZzMc&#10;XLSKlmvfg/Ht7ylyRSKKqK3FOnUlsVtuxliy9Li5agCRt1xM/G8+hfPoo5Tvux9v3QaCYhmRiL02&#10;yYXaUFIqI6pTGHNmYS5dinXRBZjnnotWXXvc60zG9AJDlnJ4W16m8sD9xJ5fw0kr38SeVDterjzl&#10;YOcHPoEMsIwI+dI4W/c8SWfLEnRdERE838b3XQwjNqWsNWIHnNqUYGljjE2DBQSwZaDAliN5+jNl&#10;Ht44xKO7RxkaL2FJgaMBuob5KvyRCKcNu4YLWJqgKWHSM1rigvlKdrkhKjA15V9U8dXCMesosoEA&#10;YnrAmc0mifCUK4Ur9ipL0F9SQlSzU0pESgNa4hrFUMTTDcJFj0QZvdpSsmPCo9YSU18Ni2t1YqG4&#10;5pjtcXqTyST1d3+6RGPKouj49I4ebTAlisK0Y7jIjT/bRnMyQsUPuHhBPW9f1Mhvd49Stn3wJTMb&#10;4yxuSTJe8hguuCF6X3De3DpKUscN/Nd+24djgolsPyPjB9iy+9fMal9JoTjO2i13o2sRNRYLfFoa&#10;5lGVbMbxA+oiOnv257hnzX5sIYgmLUUHixnsGyty7Q83c/eV7+WiuXOoZHNozY3o8xeht3e+bsJN&#10;PS3DInLlu4hc+S6K3/wWxa9/C1kEkYwrKkz4vsliCQIP84yVxK57H5FLLka8QVKf8JrxKswzzkCb&#10;raPnirRWWzQUAo5IMXV6aZoevm06INnbu5bB9D7aZiwgkPDipjtpqpvH7Fln4vtuOJILqKuPcUpn&#10;NZsO5zGqLB7YnubXu0cZHytTnzA5/6Rmzu3uJmHq7Bou8viOEXami6CBrk+ziBSqfCnYHt0NcZUr&#10;YVi6wA+UwL/jS2bEBd1Vag+yN+uRcSSVsJEEtVWHY/Vu3NCzZ9CW1FdrSFdBazePhS5rUio1/I6k&#10;RlOdQcmTHMip4r41rtMfEpIbo0cdiaWUDGVtZjfGGSt5jBacqVN28tJZ2wdTY9z2eGjTEJ+/ZDZ3&#10;3ric+zcNcWi0hBRw9pxa5jQn+O6zvWTzNlgGsZTF0vYUg57EDyTGqxpXXTPwXMlAeidCj7CzZzWn&#10;pt+D4xQZz/YTMZP4nuoHWhoXEYtE8So2vx6UnL+ok3+/weTbvz3ArtGS+iAElCs+Cc0GowSXvZ3o&#10;n5RuRyP+qU+gxaMUvvYtgvQIIlWlwFGlEnpjHfGP3ULsphsRVX9aYr/qamg1K2HoXjwS+OZ505g5&#10;AVErhWmYOK6LaUTJ5ofoHdjE/K4FbNj1Ms+u/wFvPftv0YSmXJSBnB1gayarZlbzg5f6kVLiAuXx&#10;MuctbeJrl8/j9O6aY57FLWe184kHd/Pi/gkyjo+vQcRUI9ls2WO45NFaG+X3+zM4boAVSlH0lwJS&#10;JnTVGbiBag5HKv6U2tV4JaA1rNPtEEw0SSITHDWMtYOAnRM+J9Xp7M8rx7apEsXUFIUIlE5JwoCq&#10;8C7ZmfHpSmnMqTpa0WTLHmNFh9Nn15K1PSq+f5zGKkBKcIKAf32qh1RE56Yz26fE7Cfj8W1pvrO6&#10;F83UCYKArpoYVUmLTaEh0fRHlUh0Xadiq2Q2dJNCOcPL2x6gu/NkJMrTslLM0tQwh7ldpyMFCBkQ&#10;SMG6cY/3zK7nR5FevLKHWWWpCiIIaGttZL6/Dwb6oflM0P90coTQLWIf+zhELEr/5z/xh4YRiST6&#10;3FkkPvkxoldd8yc/9nGvF/gQqaVfNDJig6mpui4IPBLxelLxRtIThzCMCI7rUbELlMoe67f+HLsw&#10;QrEyrvoNBLomKfkBaUcypzlBIm5SdJUIa3dLijveu5jupgSb+/JsOpyhUHJpq0/wzhXN/Ms75vPT&#10;tf1ohuCOdf1MVDw0TbHhx0sOjVURsrbLcN6mo04tfGKGYttnHUkQCo12JHQqIZQ240haEwpLPjmg&#10;UYBFQWtM9Y2TJ3pnQjWmWUeiCXk0wd1AXSiiq1p8Uvx+uBxQFxHMqTKOoRoO5RwGCy7VMZ3RgoPt&#10;y2OWDRJJzNCoihkMF13GSy63/Xofv9qa5qzZdcxrjFF0fF4+lOHJXaP0ZR0iMQO7YNMcN7HRmHDl&#10;a+8ZqRzAyuVxSpUMgZRErSoO9K2nqaYdz/fxsn3MmLGYa976DariDWTzE1hGAksESCnZN14hW7Rp&#10;rY8xWHCJRjT0iMnuI2NsL7XQmdsJjc5/KcEnI3bTzZinn4Hfe1Ax6VtmYMyZ+19+3NeEkwPNIp2Y&#10;hzPiEZv6CtdIpVLMal1B3/AODD2KJnSSsTq27H6eg/2vgJkgXxpWh4MAEU4o0zY0xQwa4wbFCQ/f&#10;C7jh9Fa6mxLcubaPrz6+j305h8ALqBKw4YJZ/NM7F9BZF+WceXVURw0+/+t9CEPD9pVY55wZcSZK&#10;LqMFdyrBZyZ1Xkq7NATK+t321YZzwlHCm3YwOQpkirkU0RXZOOsGJE0dUyiQVsoSbJ9wqbU0mmNH&#10;y7Qp4LjtqwcRqEH8WCWgxhI8N+TSndJpD8URc2WXiutRk7DYP1LEDgK0cAjuS4nwJR8+p4OPnNPJ&#10;I1uHue2RvRTHyjw9XubpHWniEYNAF1RCbeBIVEcgwZc0Jy1KUqfiH3/npglwvQqeZ4cnjkGxPIHn&#10;u7TUz2FG41xOX/puhsf28MRz3+DcVTfR1bEK26lQcALs2hi333Ay+9JFbvrZVmwnwLR07Ik8Tw+0&#10;c0FzDVH+dMm0V4exZOkJG9T/NyHBK5K1mulxTQjKig0kNBy3SKmU5/Rl17Bl728olsapSjUS4LHt&#10;wJOU7TzCiOB65deMDbOOZIZuUG0exUjMaUri+gFf+W0Pe9MltLiJHjPJjZV4aPMwf31RN7Uxg6im&#10;kYxM1v4Cz/cZzNmc2l1DpuwzGi4SQYlmCqEokVlHkrIEphC0xDWqLDllOmxqR/NBJbgk5wiaY4q/&#10;Wh/ROJj3aYgo3x7JNLhC1lHCl7o4Kjqpi6OILds/thbOVDwqbkBtxGCs4CF9ydGeQoDQ2NxfYNdg&#10;gRtOb+dvzunglLn1LJ/XwLzWalJxk0rFBwnRcDiv3l/BnMYYZXRs7zh45nC6phtRdN1S82+hJgHV&#10;1TO4+ervce7KG1i//Zc89OinyRVGqE41Tv1zS8C2vGSTSDKrq5lbTmslKLvqjbA0Ht2TI12KQrb3&#10;zwqX8rrhFGBsD31BDf3lSecHia5blMtZfv7kbYxM9PC2N91K4JeJmwmEMEmPH0TXTNVoa9YxOwyB&#10;Mvo1LZPGpBWitiR94yWkhPmNcXB9AtvDz9ugC962TOmDa0L8X+beO0qO677z/dxboeN0T47AYDAI&#10;RCQBkCABMWeRokQq2tJaksP66cjatexdrWVb9rPl7LVl2c/2yutneR1kJSubokiKSSTBhEAQOcwM&#10;gMmxp3NXV7r7x62eGYAgRTnqngOcAfpMdXfVr279wjfwp0+P8tvfHUGaxpKsxHSpTsaSKKUo1f2l&#10;91LoFnVjfGBLbWOSMgWlyDUbNEOnsVaWZQ2KZdkPWZ0ycJUW5myLRW3Cxq48VtZ8t+qKwMrVFa0x&#10;uK7TIrHiDUo1D8fT4iqzpToEisaQXgrAgKdOzCH8kNs3t/Ob79hM1QuWxSeDkAMXCnz+4CSfPzRF&#10;zDYJlUYI9TbHcRRaJ+OSCBfoCWom3Ulzppup3FnQ/HOSiXbyxUW+9PAnmM2PEUqTgb6ryTT14ge6&#10;OhFC36wjBReUzY3be/ncwWlydR8rbjE0lee56QT98ii0bgHxQ0hSvnTV83ilec60r6FW9mmKBi1K&#10;hZiGRaE0y1ce/SRvufG/8TPv/RKLhQlyxUkWC5NYpo0fuLRl1oAwUEoHniGg7IXIrElXJrKZsQy+&#10;9PIMP/Wmfj7zvm1cO5BleK5KMmawZ20L79zZjQrgr/dP8cSZOUJpYDXgAwpyFZe4FCQtSb68/ISs&#10;Bzo1mahqS5Mg1M4PttS7uBdGwpyi0aNbaT2+zC5bdMEyQuJSsDZtMFzSupEIoef7PUmtRbE6rT0t&#10;vVBFlCbFWDlYks0FWKj4xE2JJSQzUQfl0nxZWZK86/PimQVGZsvMFepUah5BENKctHjztg7+8B2b&#10;2dufpV7z9EeXknTCph6ip4avupoCP/BJp+JsHLge20jgeg6ZVBdxO81XH/stZnOj2EYC00rQ1jyA&#10;bVqE4TKXRwq9k0/XAsikecvmdpQTaOvwepUnZ1twnBI4i//8oPv3WiqEwgXKdisTMoEMlwNHqRDT&#10;jJGMZ3HcKg/v+/+oOgvs3Ho3UwtD1N0SQhjEzDg9nZvR+2JjQKSF6YWQtCYtQGHbBgdHC/z+o8N0&#10;ZmL80j3r+asPXMmf/uhWfuy6PixT8nvfHebxMwuEUi4HN4BQLFQ9AiGwTMl8dTlFCZVmhQE029pU&#10;KlQ6qyh5asm302ionC59Sq0f3lC2Aq2LEje0ZMS8ExWZY+WQrkii1paa0exHMItAaVWhFltc5DSQ&#10;d3ySMX2HFmvBZZFQsZjBsbkKb/7sy1hSMzEsKTEMSUfC5K3bO/md+zfy4Zv6eX4or30sbUE2YVJT&#10;OlVa+SgyDZtyZZaDx77Blo03sv2K23np2NeZGD/AwIY7GB59icnZkyTiWXy/jmnYZNLtSxd75ZIC&#10;HC+gKGO8501reGpkkdFiHSzB4TmP2tXriOfOQrLzjYTZf9wKXHCKlFquIldVFxtrKYVlxDHNOJYZ&#10;o+IUePT5/01bywbSyVYQEs93aEq10JLtu+iwEq2V40tJKmECGudixgz+4HsXOLdQ4x07utjc04Tr&#10;hxyfLPHVw9M8enZRtwcvowFfq+lNJh4zKVT9V70ugDPFgI0ZA9vQdt2ztTBqYGg4b2NpSptgvBrS&#10;n5K0R33dnqTWup+p6afBUpG5Jm2QsiRBqBitBCi0epVt6KlRyVe0qohaBDiuT9wydH/U81+TNuKH&#10;EHphpPi0/E3mFwJGZir8/C1rGGxP62dNEJKOm6TjFvPBqwSikFIShh6vnH6Q85P7+cl3/gm37/kQ&#10;jzzrsH3jm3np2FcxDAuQeH6drrZBejo26DE0yynU0kkCzpc91nY085YtnXzm6QuIhMWx0XnOheto&#10;CYYv/6V+mFboogSM2GsoLLikV+AatKe9RcyyUQRYZox8cYqJ6Vdoz67GEAZevcT6K+6lNdNLqBrV&#10;lz6GH2qlrmTM0viSyHPUkvDgy1N87dAU0jZxwxBqvm6/RFiUSzcnhMaGhxEEtlJffqI2PnGTqeOs&#10;6CnaDUFzTOCGQhMggldfP9Ak9lARybtpQvOJRT36b4lFXRRTwtHFgNZYSFzqXduSOjdqi2kPQkPA&#10;2qYVB/YVTbb2QHHDS2bp0WlSkctuf7aJmhvgutoRq+aHGAruvbKT7uYYzw4v6k8a8e1UpO13ueV6&#10;emI6PPQ4Dz3zF9x388dY03cVbr3OzMJpzChlUSpgxxX30tm2llrdvezJMaQWsTldE+zZ1MnXj0wz&#10;XfWpOjW+NSzYtamkCzg7ffkP8x++lE5PHIcTMROhPATLlD6lFJYZI5PuIpw6hmna1L0yEzOn6O3c&#10;QuBWWL1qF2++8SPkSzNMTB1l47pbUEpF2HFFCLTYBiIKWt8L+c171rGlO43j+uSrPuVAM3Bc16da&#10;Dyk7Pl8/OcdC1bsora35mkbWZBvUw5BAKf260P5LQmhQVYPoUPEU+XrURFCvThIam5aM8vZmW1Mv&#10;e5JS6x42dvBmW7C9VTusVT3df/RCLYK4LmNythiwKiWjJF+vEBVJSojL0qJCBb4b8MCePv7k7ZtZ&#10;rHqUaj4VLyDvaE+dvYPNVOs+/+fFiWj8rpkaVqNIuuSYAqi5RVy/gog1c/jkQ1y54Q42Du5g+Pwp&#10;ytUCda+2FNxXb7sfPwgIw+CiDsHKZUsYLXncO9DOu3d08b/2jROYgm+ezPNz/ZCdO4bo2/NGI+7f&#10;dykFM0eZiW9moqKIv4qJp5AGtDUPEIYBUkYdjOochmmyetW1vPXWjyGk4isPf5zmTA9bN96J6+ua&#10;SsFSbtsQ35JKcfu6VnYPNmOuSENcX2GvyLkP/sFzzBRdjJVahKEiQKcvTrTzNh44cUP/XFc67rR9&#10;eQTN9vXnUCsiwgt1itIaY4nZtFDX7sm5eohlCNrjURdloa44nfdptvVd5IfQGhPk6rDd1JJa07WQ&#10;K7IXnzxD6gmhuozSjEDnF9V6wGTeIWEZtGVs+m1Dy7kpeGW8yF8+O8ZDr8xgZ2K4ToN3KS6b0ysB&#10;KgwIAg8r1kSlusCLR75Ob9dmpJBIadCW6WPHFW9m55b7SSZaqDm11wxuWM7Fh1ybe65ezTeOzjFW&#10;dDk6kedofYAbFw7BD2uA1wuE1TnGO99NdcojexlCdhAqejo2ESgfpQKElJSdedpb+vnA/b+DbWb5&#10;8iO/xvnzz3HTDR9BvA73VghtLPvzXz9FR9pCKKhHluq3rGvlA3t6aUvbOI6vU5DLdMAiqBF+GGUK&#10;6FRRCK3/LYTulhgCil5IIXqUh2pZ8BX0Bgta3s029M1QjRzbWmzBhozJmYIf5eCKJSeBuq9wlRZf&#10;8UJN1b+q1eLxSRdfKewVwRI0gH6XOSdSCCxL8uDxeY6OFpBojl4qZWHZJr4bcGaiyHiuRro5jhud&#10;ASfU0nCXO81CgWWmsM0Erl/Cjmc4OfIE1868nY6WDbzn7t8hlTVPCc8AACAASURBVGhm6Pw+JmdP&#10;0JLteUOw7IQhOLHg0ted4eYNbXz+4BSBW+dQqZUbMwnC2iIy8a+BGfnXXWrhDEF2LWOBhUmVS7Je&#10;AHzfY6BvFzfsej/PHvo7CH0MYdPePEhbi8XXHv0MJ4afQsSaiNuZ5dZ/9Ag10MGlQoWInhAvnstD&#10;qQ4xk7fs6Oa+bZ3csr6F1oTF378wwRcOTjGar2Nd4vKr0I0Dgd6tG6+KqM1XDxWdcW0f6IU6PVaE&#10;LNTVRU8TWB5RTFUVLfaylIhCS7qdL2sr+qUic6iok/6EqZX4N2QMzhQDji76XN1uLfXKG0siCEI9&#10;KxKvwWE0hCDn+CzMV0DKaBTv6ueLbXDdYAu/dN8GRuZrfOqxYbBMgiBEKN1fv1xwphJZ0ol28uV5&#10;kokUleo8swsXWNW9g20b3sTT+7/A4y9+hluu+2l2WHfguN8/wqWAwA8ZcQQfuH4N3zu7wNiiw5PD&#10;ZT66ZSOiPAU/hAEunDz5lh2cXwyJXargGy2lAiw7yfZ1txL4LgePfY1sqoemtMXJoRMcPPkgpmER&#10;KklToo0lxCP6Gkt0P1xF6UQYKkTM4JaNvfyXW9fwlu2dxEzJE6cW+NhXT/Hd47PUvAAjZS+lmo1l&#10;CoFUOp2JRe4OoFMNgQ7ghgGDGXVQFurLfW8vXC40V5rj2obA8fWQclOzgRtqaxSrgUVR6H7ixqyO&#10;97IfUvU06CpXV+TdkCbr4lxbGprgGULkR//q06sA5QXs3tjO799/Bb0tMQ6cL/APL0zwkVvXsHug&#10;mc4mm396eZpPRbd22Quo1H1ikSjMyvI1UCGpZAedbesYmz6y9D5Vp4BtKZ49+DW+8+ynQRooxBvW&#10;6FNoHMPZxTq7Bpp53zW9/NGT53hmaJ6zxR42WMPQseWNHezfaSm/Dl6JU7KXguORNi+b1SGEQbWy&#10;yGPPf4Zrtr+TN+16DyqMUSiVeOrAX1MsTROPZQhCh5bm/iVXO4Uuwk2g7PigFIFSJA3J//mRLdy+&#10;pYPuTIynT8zxDweneGG0yGShTiphYSUt6qFa2q0bK2kKLAFlN6DTtpYKUFNqX8+YFNiGYLGhaSJX&#10;xoBOYZbokiu+rB1hVFpjevJZ8rSAfkd8RRclVIqxSkDB1U5rWVvQkxScKyn2z/nEVlS3oGGQ1ag9&#10;aFmXP7uuF9CesviF29dy6xWtqFCxoS3Jfds7yCYsxhZqfHbfGH/9wgQiZmIYAr8Wkq96tMtXC7v7&#10;vkc8FueqzfcxNP4SVaeoyQMoFnLTvPDKF1AIpLTwfC9qM35/uYTGMhXsWwi4cVsPf/PSBDMlj6+e&#10;dvjFjXOETh4Zb/7+B/n3WvOnqAdwvGJiSf81CdmmYTFZuMDI5GGkYbFp8FNkUnGODR1gbOoIUlp6&#10;ktncR1vzGkKlB0UKsE2BSUilrmWTVQjZhMnbruqmKaE3w50DWdb3NhEqsKIt+chYkR/73FHma95y&#10;mqIUSdvEMCQFN2DASlwU/SMlPeWu+Yq2uDaMHS4GKPTObwpNiGhM00teSExqwrxAd/xsqUnI3UmD&#10;6WpAyoxIxxlLMFXT3MeepLE0CRota6DVla0mezrMZQA70BQ3qNW1j2VT3LhsH1wFiv6WBHduauOp&#10;Mwus++Un+dVvniYdM3nsxDxX/e4+Pvz3R3l+JIfRkN8NQ6qOR1xEwbnieA0w17rV17Fl8BY8z4HA&#10;J2Gn2Hf488wXx7GshOYuhpcfPr3eihkwWvAwWzI8sL0TwpAHh+pgtCJnD/5gB/s3XmLmEDPpTUxU&#10;Q6zLZ4hAxIksjGsy8cQhnn/5cwgBY5OvUK7msKwErldhQ/9e0ols5BKnc9y4FBAEmkYICCkIVMiX&#10;9k/wlYNT/NMrMxweKzGZcyiUPco1bdQql5oEFwdFIq6tRWr1gMwKO7x6oFWstrZoxOrpvM9MLVzi&#10;XiajDkuo9DUC3TbU7tAqsjaJwGFJyYVSQHNMEy5MgJ6EJFcPmKspzkcOa90Jwd5Oi4S57IFS8bQK&#10;KEB7yqLqaQ2VrrTGa7y6G64Lw5ghOTRWZGK8wN+Hig/fNsDxqRKdKZubNrSSsiVPDeWYrvgalFNw&#10;uFLqO9cPFUIKlAo5M/wkXuCxa9sd3Lbnp5jPjzI+fRzLiDF04XlMaaPCECkk2XS7FrhVlz4oX3sp&#10;NCTzRDHg/TcM8PCpBYbmHA7U13NVc50fFlSK8msIFTCdGMAv+q+vFyOgVJnXm4dSnBl9gWsW302+&#10;OqepbKFHMp5h0+BtKGFoyCw6eFKmxPc85sp1ULoQzNVDfvoLx0FBQmoHijqCQAhSliRuSwIEjhcs&#10;7ej6Qwtak2aUgwfR+F+vhvv7Yl33sJOWwVCkzyOATCyyZIQlZg/RcGfeUWxu1le46sPZfMCGrIEl&#10;BUdyURelN2UwWQ0JFVzTbi557pQ8xcF5j1xdcV2nRWZFTzObsJbk1TqbbBqj3EsLw3zNY2ihyl1X&#10;tMEHrmJde5LuphgfvX0tH719LQCOG/DAXxxk8vg8CDg7W+N+FRAzBV6gr5JpxJjPj/Lo07/P+YkP&#10;cs9NH+Jdd/8q41PHqTlVCtU53ZMPfUwjRlfb+iXk4Q9CcLcljJd9dvenuXtTG3/5zBjv+bLF/3rP&#10;Rt6cmddyEyLqdUUnWqHAsMFKI/4VMOQAKvAg9EFpOxO9BEgLlRtCtG5g2I0TuQK97nKcsi4apaRY&#10;nidXnKAplgFCXLfETdf8FH1dWy/C64QosrbAdT1mit5Svuj5AR2ZGG/d1sH161qxLIPjE0UeOTHH&#10;0akyFT/ANORFjsh6M1e0Jm1cpah7Ie1N9tLrttSF4lQ1ZKoWYgqBLcFHp5+dcRk1NPQgCKJdH727&#10;g5Z9Q8DqtLY3eWlen5el58Q1HfrC1HzF6YLPnKOWLJgBjuR8BtLLePBs3CBpS/L1gLZUDGFqfO5F&#10;Hi+GZLrscnK6zLuv7mHbqgwAhapH0fEp1H0qTsDIXJWc4yNNQRjAZMklIQLihkEJPVETQrKmbxdW&#10;oo39R77A+PQrvOXWX+DGq+/k0ee+RhD6mNIiCAN62/tpb15DuVJDSuNVOJTXW43iylYhk4s1cDym&#10;Fqt4lRwUJgmKVZQ0NA49DCDwEH4ZEJBohWQHxNtR6W6EYX+/t1t+31oOUV8ErwpuEeFWIXQhDEA1&#10;gtgA00aURsmvuoeRue9v4QJgRlqMAgOnXqJQnMA0LShPs2n7j3DrdT9FMmFTc0IC5S/NDbIxgSj7&#10;FN0AJPh+SHcqxl/8yBbu39G1/Aa7e/i1N6/jl751hv+9b4xLnVDCqJfclYlRdEM8ILXC0l0I2Nlq&#10;UvS0JXzZV0TgTwSaHzxbCxGCyOJS8xak0C5roAO8K6E9hsYqAW0xQcG9iNGjOLboM79CVajZFuxo&#10;M3lx1o+Cffm1TNLCMg3yVZeWlIUl5as0xU1TUvFDHjw2Sz1UjMxVmCt5zBXrjOfrjJccchWPkhtg&#10;mgI7aeJUPOZqHjFCmk2TWX35USiaM710t61jYv4MU/On+Moj/y/pxKfpat2AbSRw3DKmabNj832c&#10;GH6Sro6NrFt9DbV6jcaOq/Esrx/wEu0Lc+1AC4VFh/WrMuzYup6HKxtw07oukEILXjYJn2xYIuXN&#10;Eq+Mky4eJ2WAyPZDrIUw2YVMd132fVQYQO4swi8jShNQW6SibGpWGt9ME5jthHaMxlRAKoXwy1jN&#10;2znmdVL1v588ssA0WRrECSnxAodCeYpkvJW1G+7mrbf8Aol4iuELr+B6VVb37CRAB12HDbWaz3wU&#10;TX4t4OP3DXD/ji6OTZV5YShHxfHZ3J/lhrXN/N4DVzC8UOPBY7NIaa6Qe1QYpqQ3G2Oh6pKxDNpW&#10;5OBlTzFU0C7H21pMAqUdHYpeuKSFmY+4ag3bmnqogVXtcYkXyUZIAXO1ACPSLuxPrWD0HJzzKfmK&#10;DRmDgSaD70645F3Fy/NaiKU3KS8qMrvSNt0pi3zNpz1lkTCEloRYke8aAqQl+buD03z+wDS+H+gG&#10;pqHH8siocghCfFNgpmJgGpzPO9SqHt3xOGeL0YAg9GlKtbF29W7Gpo+QTneRL03ztcd/n/tu/G9Y&#10;hknZd7hh5/uIWUm+870/4IE7P4lhRCNmNIpNY2QEdc+/LD4F9CPz+YWArVcNcO32PpotwbfnQo4s&#10;Bkui8npT0rp5MauFuNVKPLGJtiQMhlOsZ57eyiRy5gCkV6H6rkfYy4qsqpZDDH8HDEmpaQMj9hYm&#10;7DamRQtlNBYnUNEwLZrgCZ2hYAHlvIdJ8LrVhVIBdaeCHcsQRviSIAxw6lWu3X0/1+54J6XSLN96&#10;4n/yyskH2XPVexns34NXd4gbkm5b8NRclVLFA0sQT5jcd2UnCxWP9/3NKxw9vQB1n1Rbko/dPciv&#10;v3Uj92zt4JFT8wRhiBl1UJRSJAxBS8qmUPVpS0ckimh5oZaDmKgEnA1gTUoy0GSwEj9YiiaatiFw&#10;o5103lG0xfXxfRTJCLEqhU6xWmKRlXeolvUmpqohhtSdla6EpDOhfekno/xoT6fGE7akLNrSNrmS&#10;y6pVTcRMqQVsLlm+G3DdmiyfvHcDXzw0xd/sG9NXy1egFJm0zZ7+LEh4fDiPNCTlosux8RKrr8gu&#10;j2bDEMuOsbbvGl545Uu4Xo1UooXRsZcYGn2ePVe+BzueZevgLXzpOx/HqeVYyI/qYiimHSPOXljg&#10;8IlxdmzuZW1/K5Wqd9n8XKChooeLIW2JGFaomC57tNuX3hK6bgl9n7ILeWBKGJwwe+iM9bA2vo2N&#10;nGKLP4Ix8hBh02pk3x5UaQJx/jFKyVUciO/iZNDCVF1bHqrAQ0RSGSsyfR0oS4GrW7u2IaMgUrhe&#10;uOK7aIaO65Z4Zv/f0tE6iCENrfUiTVqzXbRksrxw5FG+99LfMz51mFgsyeb1txMqRYggY0nioSal&#10;4AUgDTb2JGhN2fzjwSmOHp5hz7U9rGtN8JUXJ/nCS5P8zC0DDLYmaLIki97yUzIMIWZpXPlorkYm&#10;ZkZ1m15ZS3BNu8V0LaBcVRQ8xciUx7qMNj8DXUA29tdKoKJrpAvdUGkc+GCTDu5YhHhcUrYCWJ8x&#10;OF0IcEOd113XaVGPLNvGInZ7xl4uJA0paG+KcXauxm0b22hNWsxWL+ExCg2VzVoGd29pZ77i8c1D&#10;U7SnYrxpbTPXDbawY3UTg5G24bH//2WmSi4oxTPDi/z05h4sQ+IHIUIowlCxqnsbA707OXPhGexU&#10;N8JKMjJxgPfd9ymaUk2cOXeIC9NHwU4zv3iOas1FYXDk5CiP7z/H/HyZ8dkS775rG62tKf1UuczS&#10;4raKhYq3NMy63G4phZ74YWidbggJghpzZZipGByObWZzYiO3xS7QPfcc5M8gvAql1h180drL6YUQ&#10;ETpYQpGQmlB96QBgRYm59O94TG80xbKDFIJ0Kkat7gMqEkYyyBcWOXjiG9x27YdYt+oaTg0/Tnvb&#10;RrraruCZA9/iG4//Nl4YgGFwxdqb6Wxdix/oa9gck+TLDgfGixGUWbEqE8eQ0JW2uHl7Fx+5bZCr&#10;VzXx9Jkcrh9ScQOWRdtWfgFFJmbQnbJ4cXiR7oxNMsrBAwXHFgM64ppT2ZsQ+EqRdwNy9ZBVKQM3&#10;KiizUf1e9ZZBKXFTd3YARkohA2lJiy05mvNZlzUaYCvtB94Sk8QN3VtsdE9A5z2DGeOiQQ9oS+dH&#10;TsyRiRv0tyU5NVe5bAQMLVQ5NFrgvm0d7PjYXpK2SVeTTTJqavpewLM5B9vQEmLETB4+k+MjdZes&#10;bTIfGXT5gUsq2cz1O3+MydmT0QQzTq4wiVOvYFtJ9h/7R0IVYhgW5doEB44d5+iQYGZhlrofYiUs&#10;JuZL/NPTp/ix+3YgpVia3l26BLxuj/nS1TiKFIK4AYoQr17jqGswFh/kmuY21oUz+GaMl8NVnJx3&#10;SRJob8kVI/Lvd3zbMhidWOTlk5OMThcxTMmt1wywaV0HdVdjui0Dhkefp1ItMLN4njff+FGm509j&#10;mzHOTxziif2fJQDidpowdNm15QEQklBFSmZxyYXpEoenKoiYgXKCSPRScv/ObvauayWbsjgyVmJm&#10;ocZ1G9tY1RznoeOzFN0AcYneXmc2TiZuMrxQY+fqzEXnuCUO58t6o8nagtUpg+u7lrtRDV5wQ1Wt&#10;4CpSkUkawFzkwHZF1iBtCl5Z8AnRTwZT/4JO5iue4tB8EOG7NaJwTdqgPX75q7ymPcFMyWXRCbii&#10;K8Wjp+aXvcsbV8QUzFU9Jgt1dvVnySaaKFR9hucqPDecZ9/IIi+NFZktuVSCkJhtEijF0FyFc9NF&#10;1nR2MFvT+oRKgR+EDPbv4cZrPshT+z9LzSlhSYu6U6UiCkzMHMc0Y0igUJrn5LnTTMyvIgxDbEvf&#10;UKZpMJOrkC/U6Opsoub4P1Ar8Y0ugd75FSFFx+EpN8U+uQ4F+EFASoQY4o1bsiil64jFQpWvPXGC&#10;uVwFISWhH/LwM2fINMVZ1ZWl7imcusuZC88RCkVu8QLtLYO8995PMzZ1iGPDT1Cp5mlKtlOuzbNp&#10;4EZW92wnCHXKFbck3ZbiwZFF3JpHLBvDj8P+yTK/8s0z7BloZueaDIaEF84t4tZ8rlvbrCWxZ6r4&#10;QYgVyU+rqDexqTOlBTqLdQZXCOBLAeubTNY3wUQl4EI55GwhuCjmim7UD486JqVoHtNQgqj5ijUp&#10;rWW4UNdOyLO1kJCoTdhI4McqAc029KXM1wzqlWtVNk6xHjCyUOW6NVk+a0rcSxrPpikplT1OzZS5&#10;b3snv/KN0/zlCxNUgxDPCfCEviMMsdzMN6XA9xSHxor86IZODi3oss73a7huhVQywy3Xvo8rBq5n&#10;/9FvMDFzDMM0qDp5HLeKFAZCBNTdOoFfxjDMJfmyxkmtOR77T0zwtq7N0UDoDUbZP2MJtJ2IUj5e&#10;1PGL4O9vPLiBmG1Qr/t8+3tnmFusYlkGQggCKciVHc6PL7KmN0tcmpwZeZ6p+TNYVoLZ/HkWFkdZ&#10;u3orpeocY1PHSMQz1L0KiViGG67+ADG7SRNF0Gz0NuHy9EgepB6Fm4ZkwfH4k2cu8OfPjpKIm6Rj&#10;Bq4fIlrifO3YDBMFh+cvFBCmXNrkQqUwpeCq1RkuLNbIOz5rVgT4ytWXMuhLGfiXNLkKUQelIScY&#10;Klh0FVlb214227qD54aKmNCoxIGMdkU2gaXW4KZmM/Kg120aJ3JXcyOnNT/U6cqmFn13dmdsbENy&#10;eLzEO7Z30JK0mKq6GCs7KdEw6MD5gv6QaYtcxUVJiWlJ7NfaOW3JY2dzfOQ2bZ9S9G0WFk/y6L5P&#10;kYi30tV6BYlEhsH+69i740dpzq5mdn44QqYJpAjwwzRekABVvig3FFF0HT4zzZqeLDs291KrB9+3&#10;ffgvXY1OyD9n2aaB6/k89MwZTo/OYxrLzsKGFNQ9xbHhWbZu6KSno4nzE4dx3DKWjFGrFyiWJ2hv&#10;6eL40GOar2rG8dwSb7r2/2F1z5UEgb8EN12bkjjlOkemq4jYsvOAIQTKMlAKym5IqR4gJMRsyWi+&#10;zsjcNJYll6wCQQdja9zg+oFmXpkoEQQhvU2vL4y3ks6pgMacyRC6EG94VHTEJU6gKLgh3UmDWl3D&#10;TVKmIGVoKeWlIvN8KeBs8fIFV1NktWxISFnLhWbMMti5Ks2J6TIfu20NA+0JJi64F/2uALAkRyfK&#10;PHs2R9IwSNkG1fAyqlWNL6U0ufWpoRwnJooMpLMcyAX0dW+lt/NK9r3wGU4k9yGUQimfTYM3c/fe&#10;/0oi3qZ1tH1H063CLQiZw+AgAXcASYgEfUxDUqv5PPzcME2pOIOr23B9H//S7eM/eBlSYlu6Nnno&#10;6WEOHJ3AihlLT7vGMi3J6HSe40ML9HU24bgFjY4SgFKEYUipkmd49DkgJAzq7Nx8P9fvfD9Ii8Cr&#10;6/cTgv645LHD8yzkqsSaYxc93UT0lyGW/qWhtFJgxF5FKSJUir6WBFu60/zVC+MMdiRpXtEDj8SG&#10;X3OVPZ2etEYOxwVvmSsQMwSzjrb6XnC080hzTFB0FZVA210uvZMbKvZ0WloLQ+g2S5Ol6WM1Xy1N&#10;kBoJfWNds6aZLx6YpOSF9Lcl2Hc+f1EdrYPVZLRU511/fZi846OEuGiUe7llRjv/Z58f45ff2cJL&#10;c3WkFWf3tncyPL6fmdwwyWQbSgWcOvcs8wsjvOPO36C7fT2nzj1GIr4Ky9yCFxxEipcRag+Ki7mV&#10;tm2QLzl88TtH2b2ll6u3ryKTjuF6Pxx2sbalJaarjsvw6AKvnJ5CmnIJdLZymVLiuyFnRxe4fkc/&#10;8ZgdadCESGkSj2VQGHS2rmVV11Xs3Hwv2zbeiW1BLSriA6UVzmJujb96aRJicqnn/89eIQx2JJGG&#10;YLZY5/ZINhl07nw456OUdnpoqBonVkyvcnV9k7ZE6clUNaA1JpZS6EYHJYiAgiVfMVUNubLVZHJl&#10;m9CP5i+zNb3d21JwZMGnIyE5XQjoTOhgn6qGbMqa9EUj+1s3tvLZZ0c5N1dlZ28TXz449SrUlSE0&#10;U6dccZGGfEPjZaXAiJn845F5fuO+OptbDE7kXXo613Hn3p/hy4/+CjUnTzKeIZ1sY744xYtHv8y1&#10;297FxMwh+jpvp1jpYC4/gmmWEMygePVEMWYZlGoujz99munFMu+8cxu2bRBEvdZXNaL/DYrRld85&#10;CMKlz7VQqPHSK2NcmMxTrnu4gcKyXssCUWCYMS5MPs/ZC4aWkJaCMAxoSXfQ3LSabKaVe2/6OK7n&#10;kEjEOTd5iGolj0Cwpu9qMGJc02pwYmSOIxeKy8Kk/4LvI1Fs7kpxIVdjseJxc+STCdrra3VSMuuE&#10;zDmKOUcBYVRQwtomnTIDtMX1ia/4+qnQUDnOOYq2uGBNysBVMFLQXSA9EIqKTIHmZTbH9BuV/ICM&#10;pRP5eqjJDlpZCAbS8iLyZ29znM7mOC9eKHDflg5+99ERSkF4UR4OOshNy/iBdgNTCopVl4ePz/Lm&#10;6/o5kqvieJLN62/l9vyHefS5P6ZcnicRz5JKNHPm/HNsX38X73/bH1J3VvPtZ75GEE6CEAg1BmwG&#10;4mgjaW0V3CjefCPO8TMzdLc2cfueQUKgVnOXQD4AMdvENCXVmqeZLaLRkzYxpKDm+Cillh7Z8bhJ&#10;ECrqK2TKhBAk4pq55LjB0g5pWxLb0rJnQsDoVJ6HvneGsam8/j3bwH4df09FDMsq4ziPsv9onXjc&#10;0iz6epWW7Gpam1s5cvopDp38JjO5c7ieQxj6lMvT3LDr/Qysvo60ZbAzI/jJl2dA/mA+m5dbIZAw&#10;JfdtbueV8SKZhMmVfcvSDF4AXUmDrggxZQiN855xQgp1heMrihGexJJagRagFugZZ81XtMQErTHJ&#10;qYJPxtKDSU/p2nGJVd8WF8w7Ojm/o89m1gkpuCHrM1phyDYaPDqdizdsvRs94h2rM3zryCzvvbqH&#10;q/qaeOpcHuMyIIl/zrmShuTPnh7j/h29DGYszhU9moXg+l3vIxlv4oVXvsTUwlkCxwG3yuFT3+Zn&#10;3vdHjE6WkMZplApQykaJaVAKKea1txPNNJB4SumcXJkGLxwdo173Kdfq9HVmiFmmVhAwJDMLZfLl&#10;Omv7mjGjAZRtGUzMlKg4LoN9LYBY6sqcm1gkGbfobk/rXnvU6hyZWCSTitHTnsb1AmzLYLFQYy5f&#10;5a7rN9CSSXD41DRjYwvYmYTmG77uydO3iRTHMY2zLBTWs6XtekxpU63Psbr7Sva9/BW++/yfUynP&#10;YVgppDTwynMMrruZ66/5CQIRY2sGTo3mefDYHGbS+hcFN0AQhqzvSrO5p4k/e3qUK1dlLjKxbXAO&#10;upOCZMTJtKWgL2GwMSPIuyGeYkmUat5ZltNOWYJzJW0/vxgNhBZdjURcnTTIu9qaUMNlkwbzjs9U&#10;LSRrS+ZrITlX4fjhZYPSlvqO6k7qCL9xsIVPP3GeqWKd9+7s4amzudevHH6AZVqSV6ZK/O1zo7z1&#10;pkH+PO/j+T7JRIw9O+5n48CNXJg4xHxhFN93aWvuJ18CL8xjiDxCGQhhIVUBRYBgH1J4+OrdrISa&#10;KqUZ464f8uyRMQwU6/vb2Li2Az8Iceoe+4+Nc35ikQ39rWxa14nrh/iez1P7z1Gquuzc3EtvVwYh&#10;YOj8AieGZ8mkYuzc0ksyYWMagpPDcxw5PsGm9V3csGsNIQLTEDzyzBleOTZBd3ua2/eu18EVM99A&#10;cGuhIyghOEyoQoScZeeWa5lbfB7VcxXZdDvfeur3UUqRTnchkJRq83R0b+YtN/8PMulOnLrDm1pi&#10;fOibw1Rcn3jS+pe3Tj3F27d3kqv5PD28yGd2L9u4l9yQQpQ/r0pq2/hnpj1AkauH7GizmK7p17si&#10;Gs9CPSRtLlvL5+q6sOxMNDx5jKV5SclTdDY8ehoN83lHUUspJqr6wFJAW0zQbGmm81glYLGuuLnH&#10;Zqy8XIhduybL+vYkL48VuP+qLn714SEW6v5FOipvZK2Uu2/M9gQQSsHfvDTJj9+wmhv6Yjw+PMnR&#10;5/6BfHmOZDyDYegialXHJjYM3IRhgO+6eL4TKTIZ6ACYQTCGYhIpNhOqrcAy0lApPSo3DUkiZjA2&#10;VWDH5h4M02BiyqWvI0tXa5pcoUoQhPS0p3nyxRF62tN0K0Gl6tLcFKdW14XTtvWdCCGYniuxc1sf&#10;lYrLzHyZzRu7acskKJbrbF7fxtBogc7mJBvXdzI9V2JqtrSca3+f4BYsAGkgB2oSKZqoVGZw3DJv&#10;ueXjVJ0i//TU7+m81U4RoqhWZ+loXcPb7/g1ejuvIFet88Bqm7GpAg+ezGHFGxTElW/+A15Lpcik&#10;TH7s2l6OThZpSVpLvjygXRnqEXH45ZxPxlp+l4HI9GzeiQY8lrbsrgfQmpCsSuvXvTCyLzFCtjSb&#10;1CKPn4G0QT1QpBo7uABabMGiq91hGz9LoQ9uG5pZXfGX+7hFbzlNsUzJW7d28PCxed62vYsNnSlm&#10;RxYx7dfOGZdOBALP0C5iVuCSCDUWpS5t6mYMwhBD1jk9lQqXdAAAIABJREFUV+ZLL47zjlvW8tJM&#10;O3W3zvHTD2HGmjCkpd3CpMHa3p28/Y5PkIjHNENFKU0rUiaCAlAFfCT7UGxEaWGEiz6TYQhcP+Tl&#10;U5P09zazeV0nFyYX6evJ4PsBQaDIFx1KVRen7jPQ28pCoUrd9Tk1Mkfc1rV7R2ualuYEhYKDU/MZ&#10;Gl2gtzODbRsk4xYXJvM0pWOMjC7Qkk2QLdTYNNjO914c4cJsAcsyXye+LQRzGOKrhOoeYBJFCSkT&#10;1L0axdIcG9Zs5pkD+7gwfgDTbsL1qniew+rubdx708dYu2onhVqdZht2ZiQ/+dVzuH6IGbdwhAnC&#10;WO4Lhj5m6PFGqyjPD1nbmaYrE+cPHz/HLRvbSEbxoICUIbiuU0d1rh6Sq4fEDD20abblEjy20R6c&#10;qenic7oWsjZjLL3enZB0JfTkcrwS0h7XClxmBMJa6qL0pw0Wcz5lT9Eelyy6Wk12pqbb/xlb0J+S&#10;nC9rIqgfJfIN64if2NvHXX9+gLF8jQ/u6mHfmQVNoLvM+VBAKAyUkGT9CrcsHmVPYYiMX6JiJVFK&#10;kvLLlM00+5o38kjzFmrK4lNPjnLtYAt39TcTXP/fkVJx8NSDetomNM771IV9fPE7v8QtV/8k6WQb&#10;M/PDgItiAEUMTbCyUMwCs0A3gjAK9OWnku8HbFrTztxCmYVClbZsgnTCYmyqxqZ1HQyNLlCpuuzc&#10;0svZc/OoULG+v5XHXzhHKmmxa3MPuXwFKQRtLUmePXgOwxDs3NzH0JjuVSsF3/juCTav66A1m8Sp&#10;z2JbJqOzRfLl+hLc9NVLIvAxxLeBCSCHYJRGLi6kQBoWdQ9as6vY0L+XXGWa5mQnW9ffydYNd5BI&#10;ZKk4ddwg5IHBBJ97fpSvH1vAitn01vNcUx5hTT2HqRSulAzFOzmc7mfWasYDTBVweaGK6GO4IW+/&#10;spNcxeWFkTyf/4mrll6u+oqhgh8JTElWpSWtKwgQoNGrApa6dY32dGNcP14JaYkJUpbWM2w4P/Qm&#10;DeackKwlqDQmmY3+J8B4NWRrs77TWmParapB13d8rS7k+IpWW1L0QlKW7pd0ZeP0NSf4uxcm+Ngd&#10;g/zWYyOMFesXTbV0cAtcw6TLLXJb/hQ7yxcIEDzeupVjyT4qprYxTQYOW6uT3J07wu7iCI80b+VZ&#10;f5C/eWGS3313llOtKcLdHyZfmmFobD+2nUAaJrZMcn7qGEfOPkZ/11bOTxwgCFyCcF200zcw6w6C&#10;cUBgiGcI1C1RG7EeMYgEc4sVZhcrVByP5lScIAxxvYAT5+YoVVxCFMMTi1QdD6UUozNFimXdVB6d&#10;LlCpuphnZjBNSb7kELdNTo7MU6q6TM2VkEKQKzkslh1MQ1B1fMYfP0HZ8V4juBs3oY0U+4CzKOJA&#10;DUQRMAnDgLjdRCKeJlTQ07WZu2/87+RLE0gRJ5FoouqUAEEltNnbZdMeePzB05Osqs7w1sopBqsz&#10;LFpJhpM9uNImFVTZWzjL3QtHOZPq5VC6n0NNa6kjsdSrZwaBr2jOxHj/Nb18+dA0mZTF5t7l7okA&#10;1mdM6qFiphbywqzGAl3bbmpVWQWL9UZ6ou1P3EgoqzepbytDaLBVow+escQSPKDohQw2mUxWAx3g&#10;4+WANU0GXQm9Y0uhdVImqiF5N2BVUtIcE0vb/lQ1pD0hOVMIaLGXh0Af3N3Dz339NJ+4Zz0fetNq&#10;PvH1k4hMbAmwHwKulWBXcYSfHX+YfdlN/Hb/WynYWQh8ZOguPQLLZpKp5i081noVWyoX+K/j36Ul&#10;XeKzL6e5Z9MMN2/oZqrayQN3/gYPPvFbnL6wD4EeX/u+w+j0EW7b/Z/pah2g6izQ1nIrEzPnIo0+&#10;AfgIMYpSncCLSPKEvA9FGrdeZkN/GzfsWrMU7EGgE8aGDIUUIsIkh0ip4QFBGGobcqVFkWRUISp0&#10;21Ap7RpnSBkpuQoMQxAESmN2KnUeeubsZbJdAZgI6mjpmyrw0nKVohKEysI0tdNFU2otbdlOZufP&#10;8dDTn2Zy7iSB8gmCkCD0sITB7qvez517fpy7ug1+6ZujrD75HB/MvcRf993Gn/beSmAkNB9UKRBa&#10;hckIHK4pX+D90/t4U3GYv+y9lYKMEQvrLMMgwK96/Pj1q+nIxPjzZ0f56M3LNoyB0mjV2aiATBjL&#10;o6RGh2U+eq0j6p6MlAKSpt6Em2OSOSdcEgEyRYNwrOhLauOqUGkNlsV6Qx+8ErKmyWCwyWSm5jFZ&#10;DVnbZGhJgmgsO+uESHTROVkN6UvpHdxXy3n2/Vd183uPneOZsznedlUnv/btM3i+wjR0XuSaSfYu&#10;nuZ9M8/xua6beKztSqRfI+6VAFArLq1UYAV1CBxOJPr45JoH+OT5r3J2LMEnHo3zT/1Z3tRm8/x8&#10;O2+99ZfpPf51JmZOUK7Ng4KOtnW0t65lz5Xvw7Jg07qbePDJAkfPhlGACwQLCBwUbQhxDMm3qXv3&#10;05zNcPuedQyuaSMI/h2mmgqSSZOnX7qAF4SXEKUlEEcyhhRPEKibEARAATBAGYQqS8xK4oWaLLFp&#10;7c3k8rN844nfYHL2DHasCUOaqDDA9xx6eq9msP9a3r/e5runSux79Dl+PHeI31v7ACfT/dheFSss&#10;vepjhghezGzgYHotv3Lhm/zs+KP8Rd9dzJtxYoGDQt+sSMF7r+nl6EQRQ8AHrl3unhTdEMdXrEoZ&#10;lL2QcyWdiqxNy6W282RVzwdWR/3xfF0t6Q8K9A1Q80HEG5DmSFNT6dF+xpJL7t0StGBh3g1JW4KY&#10;IRivhMRNQUdcUPQ0BDEVqXVakbhKwVP0pyTDxWCJixm3JT97Uz9//MR51rcnedv2ToKINeMaSTZU&#10;J/jo+CN8oft6Hmu7iphXxlIBCnFRcK+47igEduAwbTfzua4beK9zgsMj8/zxk+e5rU3SYbnIWAd3&#10;Xf8h3nX3b3PP9T/Pnu3vYrBvN7nCBJ2ta7li4A46WuGGqzdgGGrJTUDhoG+9OIoYfvAiydh+Hrh1&#10;M2v6WimVHao1j2rN/zf94/ohuZzDgeMTeEGwQgBTADaSKQRfAA4DNkIcAbSUQ0iMres3sWlgNbX8&#10;HKt7rmTTwA08uf+zTM6eIZlsw7bigKLuV1m3ajf33flbfODaHSSrLr/57dM8MPxd/nbNmzmZWk3c&#10;08C0xjVZ+UcAcb9KqEJ+ffBHKMs4H7vwTdIqIJC6pelVPd60oZXtfWk+/eR5fuq6VbSmNRVEKT1h&#10;LLiKYzmfeqB5v5Zkya++5ClqgS7f4qZYKia9kCX13Ab6NeeE9KUMsjHBdDXElhp52JWQLEQAQhN0&#10;O3CkGLCrXbKuSXIiHzBRCbgiazLneGRtSdFTDBVDWmMaWD5SDNiYNRgta0JyQy/lXVd38+sPj/DE&#10;6QX+xx3reOTYHI4Hdjzk7fMH+EL3Xp7LbsD2yktBHAiJoRSvhYwWgAwDzia72ZbuocWo8qePj7O5&#10;NcE79w7wudGA48MHOXD8y9TrVUqVGRZL06jQJ5Vsob25n+u2v5vN626mr3MTF6aOYFgWTj1NqNoi&#10;dokEDCSPkbDvQrGbWCxBEGg120aq8m+xpBTUg0BDT1nJHIohyCPFl1GcIWQPAhfFCAJBqELamlt5&#10;y027GB7Lc/CVBOv793Dk1EOcPvc0iUQLSoVUayVC32H7xru56fqfZW9/F9sNn//yjQuEL+8nnTAY&#10;i7dhRLvwa62ohMVWAXW/yl/23MzPTTzMvXP7+VLPTahaAUMKPnH3Og6PF9k3UuDP3rN16fedQDFT&#10;C1iVNlgNHM1pYkKj5gMYr0S7dxTwo1E72hQaLjtaDjClNmzIWDqbmHM0n6HhSJIwBacLesYhQf9n&#10;rq4LyMaddLoQkDAFTaZgqBgQhIodbQar03piVPJ0Q35VWjJdWx4INcUt3r69g089eZ4965p5YFc3&#10;Qd1gd/EsicDlmewmCIOlYBYqKp3Esj/M5Zd+zRUmTabAVfCL3x5mcWqRe/sMYok2HKfE0NBjzOVH&#10;MaSFlDblWp6hC8/z1Ud+lbOjL3Hr7p9GIFBhSFfrOlqaVlGpWYR42GaaQnmWQycfoVSeo1LNaTpY&#10;Mk4ykUAI+YZl4H6Q5fsByYRNWya+wmXBQOAgxSPACIIUQvUhxRSCPAKJH/r0tQ/Qko3T17WL++76&#10;JNs23oUf1pGGSc1ZwHELtGR6uPGaD3LHTb/I+u5+7uuAr784yhf3z3BdMMu5ph6qwrqMNq1eAkVd&#10;WjgytgSptVVAxYzzxa7ruaI6RVd9Hr8uuHNrJ/du6+APHj/Pzetb6IwMrBQ67WqPG1wo+UxUA+KG&#10;1jVp6PB4oVpikXUmJI6vqHjQEhdL3MyCq6eWRTdkuBQspTVdCclMLaQtLnGjSfuaJgPj47/8q78+&#10;qZGSSBQtMRlx4rTwS1dSkrYEPUmDc+WA6YpuI5oCJqqKjVmDuVpIxpZLLcMNnSk++/w4169tZmNX&#10;mr8/MM9b51+kHGviuaZ1mPgIdFA3KY8PTj9NyUoxG2vFVB6XGyr40qDbLbC3cIZHmjcTJBNU6/D4&#10;mXl+/Ko2Nq7qRrXdRLapnaGxFwgCn5idwjJsYrEmXL/O8NiLXLP1Acq1BaZmT/OeN/8Cu7dvpVRZ&#10;YDZ3GClN/CCkKd1JMpbmW0/+DufH95PLT2JIm7bmbizTwg++v9jOG106GTBpSlmkU82cPlfB8w3N&#10;exVPA08CSVCCqrMbP6xjm0MIIXC9GtdufxcDq7bg+bqMrzh5WrP9bOzfy2Df1ezccj97r3ovV6y/&#10;m0yyiR/pgxeOTPLRL56gaiXY65zDUyGvpAdQQrzqKSpQeIbN2nqOTbVp5u0mArGMMvSEwdXl8yTr&#10;dU7F+/mfbx8kYRn80WPn+LN3b6YzEzFVFVwoBXghbMyauKH2v9zeai7FzWg5pOwpepO6mBwqBdQD&#10;LQnRmzLI1UNtTqYiTI8pcAIdjwlDMFoJWJc1OVcKCBWsy5g6RbGkVgy6UA4ZzOgWzmjZ5UQ+4KZu&#10;i6Gix+lCwJZmg75Wg3LkAtFiC44vBlzfZTFe0UI9UsC6jiQ/uquHX/jGab7x4d38p90tyC+WGcr0&#10;E0gTMwoQoaAqbSRwz8JhTjStJwycS8JbEQiTmBDcP3eAghHHTfbw9rFHuWHhNJ+o3MOH/nGIL75/&#10;E3eszmKY7ycRy/Dcy59jZuEMwogjhEHo1/B9HZxvv+1X2Dx4K+v6d5KIw5177yWXf5qZ3DkMw6JU&#10;mae7/QqkYfDKmUc4eX4fqSNfYrBvF7u3v4f+3iupux7qMi2yH2wJEnacIAg5P3aKSnmC5vQpxmer&#10;mMZqTPMAClsrTqkY2/4vZ+8dJVd15ft/zrmpclVX55ZarZwDygiwyQaMwYBzxDY2DmOGmfE8Y5ww&#10;Huexn+PwPMY4jj1jG4fBgAPJZAkJZQnl3N3qUFVdueqm8/vjVLckxjPrvd9dS2up1V2tqnv32Wef&#10;7/5+v3veYmwzx4ETknqzyoy+81i+6Bo27/wTz2//BfnSaYLQw7ZjdKSnMXvaGno65pHNzMYLQ67r&#10;VYyczHPrr/Yx7hkQE2yP9vL60Y0kQ4+Jv2pUpAiMGNePP0LdcHgxMX0KFTNVQMVwGLHbSOeHuPii&#10;Lq5d2sU7fryT1y7vYun0ZOs3aJRjXtrkcMlnT8Enbmpz11gLgQta6BzonoxCHy7hTM09WNUBn01K&#10;xhshloKkpZ2syr5mGJpCazbPazcpNEOdwTNRA18pSp7mmWQcST0ImXAVnVGJLWGsoViYNjlQChip&#10;hyxtM6n4ilxTUfHCqVU56Z3SlbT5yqPHmNYR4x3LsuSe28jGMMtwshsz9M9kB2kwHOngkomXQIUc&#10;TM5sbdPgC4lvRhAobhzbzIrqCf55zpvobwzzjR33ceP+vzDaPo1feL1sHyxy2+pOQtPCjS9i8cwN&#10;ZFI9RK047ak+ls67kss3/A1h4HL01GY8r0atVsRx2unMdjNeOMmxwRcxTBuhfFYvfT1dbbPZe/hx&#10;DGHienWGRvez/9hTpOKd9HbM19v1/8+SxZAmEdvm8ImNPPzUl3l620/Zc+QvlKovMK+/k440jE08&#10;j2kkaDTLzJq+hrdfdyvxaJWd+x/Fdetcf/HHGB7by+8e/xKF8mn8wCMIPVy3SrE6xpGTL7D/+LPM&#10;6FvN2+e3Y+RLvPa+nQyXXOYZmrd/NN7PxYXdFMwox2J9yNA/K8Eommac7uYEVxR288f25QzZmXOw&#10;70Da9BSHWGrWePv7b+DYaJmvPHKEL9+4kL60Vu4opZGR45WAhRmLY+WACU+xPGtNoUWnqoEePhXR&#10;YMZg62uApW0mAsGJii6F3UAxI2GStDRkmLU1pD0trmfUB0rzV46UAx3gnXGTHXn9psu+LuDbHINj&#10;lYB8U7G0zWSwFnKkHNAVESxuszhUDhhtKDK2YLypqAchfbEzh4X2uA1K8e9bTvPBK2fTf2IvTx8a&#10;50DbTKQKp26ioULyZpxTkXbeNvIM60oHKBtRBIqZzXFek9/J+4YepWZG+fLMGxioDfPTrV9nxfAx&#10;6irKFSO7OZXu5LduDweHS/zNmnaUIRn0U8yetpIVCy9m7sAFFMsjvLDrfp7f8e+8dOwZDp98gd2H&#10;HuHg8Y20pwdYufha6s0yJ4Z2EHGSnLfwNUzvWUS1XuDY0HYiThzTdKg1ixwb3Ep/7zKy6ekE4f97&#10;FjdNG8+r8shz3+bPz32HsYkTADTdOp2ZGbz20o9y4MQDTJTHUSrEMA1eseqdzJmxBEhy9NQLXLz2&#10;PRiGzW8f/yeEkFhWFMMwtB5VGjTdGunkNK5+5f/ittXLkYUSb/zRbo4UQ948/iK/fv7rdIRlHu9a&#10;xgupedx26o/MaoywPz4d13BQQiIMh8WVk3zy2G95Or2AJzKLsM5aAEoIQgSLTu/jPeumsfbai7j9&#10;Vy/xmsWdvHVt35TqaKSlMTBbhpiBgllJeY7G8qUJfR+XtOlZUfsmdH0dNwU9MYP9JR9fQX9cknYk&#10;E03FaEN32yeHyM5Omhwu+8xJmi1nLKUDPGobBEpNRX/c1CfWehBSaOpVlbH1/O+lWYvRlk3u9Lhk&#10;rK63hlxTMd7QQT4pqJ2RjfDgzhGGGpLXruugvnkzfwl7qEdTiFaQT251o06aZ9sW0NvMc11uO5cX&#10;97O8NkhDmNzXdxlPd65i9cR+vrv9e6w5dZiCSBAYJk7gsT5/hL1ds3i4GOfgcInb13ViOQZHKpJT&#10;w3v57aOfYdOu+ynVckhpYEoLKQ2kNMlNnOLQiY0M9K3g/JVvoFItkE72sHz+1RimRUfbLA4df5Zi&#10;ZQzLtLHMKJXqOBE7zqzpaxDS+H/K4loQDc9v+zeeeOH7GIaDbUUJwwClFDdc+gk62+fxzIs/penV&#10;8Pw6S+ZeziXrbgEkQRAya9paFs1ZxbHBXRw49gxKaGOkMPQJAg8hJLMHLuT1V36aj5y/nDBX4oZ7&#10;d3CoBOtrR/j2ph8wfWKctaVDpKnwXPtiHmpfwYWlg7x55Dnm1YdZVhvkurGNXJXbxS+6zuf3nasx&#10;lD/ViFMtDlGkWua9HOL1776Kfz3usOXAGJ+9ft6UuaYfapep7Tm/JSjWMODStjOt+eOVgHIre3dF&#10;JSdb2bsnJhlIGIRKMFgNmB43aAR66NSEq6j5sDhjcaqqIe5Iy8BzIGkwXNNYuT5kNnR9dKQcYEsd&#10;rDOTBtlWFh9vKpa0mZyqhZyshixIa/+4bTmf2UlNdSy0FkfRVXTH9CEkFbUIlOKrfzrIq67ewNXy&#10;NP7jj/BSsp+ykyAQJoE0CaShBxpJix2ZRTzcsZbfd67gD+1r2dy2iN5Gjk8e/AVf2P5z+nIFCkYC&#10;KTSg5UqLZLPKdYNb2N81wAO1drYfzXHL8jZmd1m8VGgyMjFMpXKaIPAIVdgSbKiWfbBPEDQY6FvF&#10;jN45dLYvoC05nVqjhJAGbalu+roWMzi6h0JpUGec0KdUGWbRnEuIRbKE/9e1uMA0TPYdfoyHn/4q&#10;lp3ANB38oEmzUeL8FW9i3Yo34HsNXtz7W6q1MRbPuYybrvwkftBk47Zf8/SL97H78KOcHN7H9O7F&#10;zOpfQ61ewgvqJCJpFgxcxEXn38YNF9zM+5e0cXD/CG/+yR6O1yUXlvbz42e/w/RqnpydoBlYXDh+&#10;gNfktjAYzfLLaZfyh7bFDDlZhpw2tiTn8JOeCzmQnAGBhxICX7aemWnh+B43DD7DP103j9OvvI73&#10;f38Lt1wwnVcvPTM8t+iGlFxFb0yypxBQ92FJmzHV/fZD2FfU929pm4UUsL+VzRXQEzM4WPJJWBIv&#10;AMvQRD9DaJy83ZEcKQcsbDM5WQmpt8aCd0YNTtdbNfiRmi7sQRExdbAaArIRjajkmxrnnh43OF4J&#10;qPghh0shy7Im3VGDnYWAi7otCk1dk89KGlO11az2KDtPltgxWOXKK1dx+SP/xtJtj9IuXbq9InHl&#10;YRNgERJVHim/TI9bYHHlBJeM7+Dm44/zlV0/45ITu6h7NrXQQXgg9PBd3S6XJgm3zkVj+zmVaufB&#10;ejsvHCty/cwYF83rITPtFRixma1ZPDVcv0YYBBiGSWd2gCs2fIjezrk8u/V+Ht34L2zd+3t27H+Q&#10;40NbCXyP+TMvYO6M9QShjxSSiBUjEetgwaxLiMXaCUOf/xs9mxQGflDn0ee+w2juIJadoNksE6JY&#10;v+x1XH3R3xGNRJAywnjuEPNmXsTVr7iN8cJJfvXHT/Hirl+RL49RruY5ObyDw6e20N+zlAvOextr&#10;llzHkgWvZenC67hwVh/XdsDGHUO8/ef7GK3DxcX9fH3Lj1mcP0XeSWAIBUjqTYveaoE3jGxiVfEQ&#10;hgipmw4j0S7yThqERIY+llDECGnz6/Q3C6wrHuStLz3MZxMnif/9P3D3k2PQ9PjENXNJRMyp4BVC&#10;630Lrm6hW1KjG5PX4bJPzdeswPaX1d7z0pqbcqQUkLL1TJ9ATQpvdDyO1EOk0EjL4VJAxISxZkjU&#10;FMxOmoh82VUnXd1hWpg2eXTQnSKzXNant5nJf7tyms3uvMdwXTE7KZmTMnl2xGN9p8VIPWDvRMD6&#10;Ll38K3XGAGjPcJlrv72Fu9+6ipujY7jXX489PkSjLc1orI1T0RTjVgLfsIkGdbqbFQYqOdqqZaTr&#10;U5ExaoYDAQipEFEIJwQioqbGq4cIUl6VhuVw+/m38NP2C8jGDX76hllcvGoaD+Zg5zgUcocYG9tN&#10;rVGkLdXDrP61TEwMc/+jn+H08A5kpA3LtABBs1HCtiLc9rb7mdnfT65QZ+/BRymWT9PdPoeBaWuI&#10;RFNTCh7PC/CDl7kKtPgrWulj4roVfv77v2U4fxTCkIiT4ILz3sKl578T121yauQgrlsnk+hmYPoM&#10;JsoVvvPzmxkd2kEiOwttzRYiWwffZj3HrP71vPqKT9HVMZsNGbgk7fPVhw/x8T8eh1iCV+e2c+8z&#10;99BRL5J3khgiRHkCVRfIqCIMwZQBmbCKYYWUonEOJ3s4muxi3GmjIh1sFZD2a3TVxphVy9M/fhLT&#10;imL98tf8Lr2Y2+59jl++dxUbZmemsm+oFCcrIdmI5FBRB/LqDnMqe9d9xbacrunP77ZAwQtj2vUg&#10;ZsKyrMWJSsDpFroykNQljiW1vVtnxGBHzmNFu0W+GXKyEhCztDPWyYpeFCbozs+xcsjCtC7+j5RD&#10;AgUHSz7zUiaLMwZ7JgL2FX2WZi1GhlwqnmLruMeKrEneDdk7EbCy3SRlSR4fcpmVNJjVIq4v6U1y&#10;84ZpfPOBXVx950W0fexORm77R5yqpKOWZ7oaRU5xsgW+ktSlTUHGCSypg9gFGoLoLSXsC+pUv5vB&#10;2+kgLI1ZSRQVO0bMa/Ktjfcxa+kYX5xxNTfdf5JPDlZ45ysHmDU9wuP2XDo655Kw9NTpbXv/zG8f&#10;/SKVepF4ekDjwELh+S5Igw0r30ZHWz/PbH6YF196gHxRMxBjkRQdhx6lt30emVQP7ZmZdGTnkIhH&#10;8X2dzA05KSTWrq6mIfGApXMuo69ziEy6n7kz1zHQM49dhzaydfd/cmpkJ17g0ZHpZ9b0taxa9GpW&#10;Lnw1fxo/QLWWw7bjgCAI6gRhE6TDaKWEWT/Je2bNJj9U4n2/OciPd5cgFueWE4/x8V2/ob1epuAk&#10;MAhRNQG+IHJ1lcg1Veo/S+Fud8hZKYRS2BWf5eVjrBSHziLFtOhyocQNJaWiS/zLd1M/bxVf+srz&#10;3LCiZyq4QX/uA8WAuSmDHTmfRggdEXGOYv5ASaNps5KakXqgpIO9Ny7pcCR+qKHDNkdMHUhTtuRo&#10;2dcStVamtqQWOgi0b6EAFreZ7Mp7OsBLLbzxUMlnbsrkaFln7GPlkIG4oi9ucKQScrISMjcJ57Wb&#10;bB3Xg6nGGyEHSwHLs9oNa+u4XoHFpqIWVVM450evmsOzRyb45C/3cc9b3kz0yaeoP/AwbipFJThb&#10;xjx5Tye5cgoCUHVJ5PoqsfdOIAc8gkELf4+D8gTCbr1aQdV0SHgNPrXtl8wtDXHX/Jv41KM+mwcr&#10;3HX1LN46LcsjIwEHy4LBwU388qGP41bGkPFOao289uwOA6Rps3bx9Vy27hYe23gPT275MZ5Xx7Ri&#10;SGmSL55geHw/3W0zGRk/xL6jT5OIZZk9fQ19Pcvx/QajucPkiydQYYBlxlpQ415K1XGCMMALPebN&#10;XI9tw8mhrex46T+RVhTDsDlyaitHTm5iPH+U11x6B0qFbNzxSxpuBaVCYk6aSHwhS+dexC0XvIpX&#10;z+jniW2DfObBQ+w8HRKNhdx++AHu3HY/ju9RdOJIFMrVwR29sULiYzlEv4e3z8bdZUNdgC1wbZNc&#10;kJwqugSTz0doZ9ZKBfGaa4nc8m4+88BBlIK7rp039fyagaLmK9KW4KUJn7glqDfUVMIDze+ueppz&#10;0hPT5Kh8Q03yAYiaggNFn4wjWhypVr0+4evy2ZFsGfNYnjWnMvzSrMmhUoCv9DsfmCxRjjQ033u0&#10;rrisz2aoGpB3Q8qebqNv6LaoeIrnRz1ipuDCbuuc28NsAAAgAElEQVQcc87FGW25tSPvMVpXrO00&#10;iUjBoXLI0rYzH+ql4TKv+OeNfO5Ny/nAbBh/9Q2Ex08gUin+p5l/akJiX1Yn+dkxZK+Pv8eh8vkO&#10;vB0OwmlNoz3HDUngBB4Jv8He9n4+v+QmftF9ATMyJreszPD+y+dQMC3u23GEp/Y+Tr18lFp1BD/w&#10;iDgp0olOZk1fy8LZF/PMiz/k8RfuwzQdHDveEiwrauXTXLL+A1xx4YcJlUu1PszufU/x5ObvEzUd&#10;rGiWef3r6Otagm3HiMezbN/7EM9t/SGGrf26VdAkm57Bm665m47sbO791fvIF4ewrAgCgR+4NBol&#10;1iy9iWteeRvV2iinxwapey5OvJcLZ3Tz1vm95MY9Pv/AHn69e5yKTDDXH+YLW3/Gdcc34wlJ3bB1&#10;3AStzP26Msk7cxBA5etZmo/HCE6YGL0BqiZQzVb593JwSEpUpQJdnXT+8UF+lYvwNz/YzAO3rWPD&#10;7DNzRE9WAo5WQnpjmn6tFKRtWJ5tzXJSsGnMI1SwPGuSsAR7Cv5UQ2dVu4kXakNOLb7RTNaEqSdu&#10;z02b1H3FWCNgaZvFljGP2SltHnuyErTOk7B3wteHTGlI7VplCoZrAQsyJkPVkJqvaISQcTRM6Ib6&#10;EGkKWNRmUvZCpsc0P2VPwed0Xb/BoqsYrIes7tC+FnarGO9MOnTGbb7x6GEuWjeXGQtnUP/zYwjf&#10;B+OvyNsEqKrEvqBB/GM5jC4ff1eUylezeJuiiJhe8SoQ4EqEqc46eBo0DZP+So7LRveQpc6TZicP&#10;nxLsOp5jccrgpqX9nDd/FbH2dUybcTEr5l3J8vlXsGDWxQxMW8TOfX/moae+hmXGsMwIYRjgejWa&#10;tXHmz76EV73idlKJGBOlcfYdeYYd+/9AKtlNV/s8TpzeRagC1i57A3MGVpCKd2HbSfYefRLTjGCb&#10;ESwrSqlympMj+1i16HosK8q+o08jpYFAIqWJNEwGR3aRjGdZNP9y4qnZLJs2j3cu6WFVIsnvN53g&#10;7+7fzSOHyri2zetHN/HNF+7jkqHd1KVFw3DOHH1dgTnTJ/nxcUQipPKFTmo/TxGOGjgrXBKfzmHO&#10;c/G3RPXOeLbIRgjwfZSAzBfu5uTSddz202184BUDvOksMfFYPaQ7ZjBaD5lwmfI5H0gaU26wB0s+&#10;FR+6opoCUmiGDFa1v3lfTJKNSHYXfGxDu/SGLRZiM1R0RAwytmT/hM+SNpPhWoivdO/mWCmgpzWo&#10;oeRpMYVxx8c/9ZkTdb0FxU3JhDvp3GlwouULPlbX/PDOiORENWCsoWGf/oRBxpHsL/qcqoZs6LLI&#10;OpJT1ZAVWRMBbB33WzRb/eFW9Kc4NFbjn/90iPe8+zJiHW3UfvkbZCx2rnGfAFWWmHM9knePI3t8&#10;lCtxn4jR+HEKEiHCUoQTkvgtJYy5Hv4eZ2rctGg9lIZp4/geG0b3c834HsqRCL/zO3lwT4Hdx3Jc&#10;0hPhdQvSJGNxRv04jdDGMC2qlRxPb76PpldDSghCD0NCW6qbNUtex5UXfZiYk+H57fdz/yN3cWp4&#10;FxeufAeXX/B+li+6gundK9hx4A9s3vlLMokZtGdnkYhmKRROcnx4J7YdAQSWFWNi4jgBigtXvo1a&#10;PcfQ6F5cv4nvNwlVSFgrkitPcN7s83nHwgyXZuCJF09x+6928ZPNwwz5Nr2U+eaOn/CxHb+mu1ak&#10;Ykbx5FnuNAGgBM71FSKvK9N8MEHte2lURWCvdUl9ZhxzWQNzrgcxhfdkFAym7idAMDZO5p8+jfH2&#10;t3Htd7awuCfBF29cMOVSFiotTqj7iv6Ebsb4SjMBF2R0PBTdkGOVEEPAilZG35Hz6YgKOhwdUyVP&#10;CyLcoGUV2GLIGFLQGdGkKoXuVh4oBizPWgzWAhxDkGkRt3YXNO4u8mVXHWvq7B0ofbLNu4or+mxe&#10;mtCBCzA9LlmU0f39LeM+EUPwih4LP4QnhjVysL7LYrAakLIE0+J6DMpkSXP2Van7vO1HO+hoi/G9&#10;G2ZSu/ufqH33+8h0ZtJRHlUSmAs8Ep/OYcxxoSkQpq4h6/enqP8gTViUxN5VIvbeAiKhKH+ug+ZD&#10;cUQsPHd7VSDDEEsFhIbkkb4V3Df7Yh5pX0Y2YnDlgjTvXNPLijntnHQl2wsBx8oNmm4VFbo03RK+&#10;18CyoqQS3UQjaRzHZPf+J/jNn+5kyfxruWjlO2jLDhC0eDaOZTE6foRf/fkTjOQOceNld7Fi8WsY&#10;yx3h3x/6CKOFYzh2EikkXuBiSsk7rv8m03uWceiEtqZr+j6OhIVpg0sHZrCkewV/2VflF9uGefZY&#10;iboySOLyrhPP8J6Dj7Ng4hRNaeHJv7IbegLhKBKfHSdybZnK1zuofjuDMBWpL4xjX17B3xvBmNtE&#10;APVfp6h9L4Py0Ykklyfy9jeR/PIX+cfHRnjxcI7737eSzsmGjtJTMQwBz4/6dEW1P8nxSkBvTNLm&#10;aKnZC6MevtJYeMaWHC0HjNQ01LeyQxOvNo16JC3tMyjQbrfjzZC6r5iZNNk27rGqQyMsQmhZ5fac&#10;x7I2DSueqmo6yeoOS2fwBoJ6oOhPGBwu6dVhCpibNplwQ7pjkhMVrVjOOLpU0fW3ZnIdKWtgfrAa&#10;ko0IZiZNnhhyCYELu8+MbJ68bEty1eIO7vzdfk67gmveeTUMDuI+vwkRT4AnkR0hiTvzWMsa0JDU&#10;/y2D+1wU+xU17A11VFkisyGJD+eR2ZBw2KL5nwnCceOcrEMIIq5AGfi+gZKwZOIENw1uZsDLsy/a&#10;wfNjBj/aPsaWoxOsyhi8qj/C/DabaCSJspJEop3EEn040XaksPDDEM9XxONZZvWtZs3yNxKNthH4&#10;nh5CqxS+79GW7mJa9zJyhWMM9K0kk+4nHs0yo3c5ntfE9So0/AZCmHjNEtKIMGfmBvo6ZrFq1gre&#10;uHwl71u+jFdOW8q2Ywluu38/P9w0zJGiR8SAK/Iv8X+23Me7Dj5OqlmjbjqEQk597jNbGRAKRASc&#10;a6qYs/Vu522KolxQRUlw2KH2LxmMGQHmPBdrkYsas/C32lAeIXL9NaT/91f4ytYKP3jqKA99cDV9&#10;mXNdYrfnfNKObq0fL4eEKBZmzsCC+yd8qq3SZFpMk/aOlHSQJi39urO/jpmCmKnLlYqnWNxmcbwc&#10;EDV1j+ZwKWj1XAQjdT2dzTEEJypay1ALlM7g+2va/NAPW5IfW6t6Lu6x8BU8P+q1pswKXtmjs/FT&#10;pz2agWJdpy7Utoz7ZCzB6k6LjSMeZV9xQZc1Na220AypB7rGmryePVTgPT/fxe1XL+RDc6B06wep&#10;/+kvCKeD2IcrxG7JQwjVe7LUf5hGCIVzY5XYh/LIeIhqSGQ6IDhsUfpsJ/5LFiJ6VuoW+oBqrWsS&#10;fVuRxn8m8TY5YIJUIWm3xlgsxWN9y/n5wAU8n1rAhOEwd1qSVw0kuHZxlrm9KWTUZsyFozXFeFNR&#10;8RSNICBQAsNw8LzGfxFEaDBAYRgmoe9jmDZe4KFQ2EYE0xBUKqMUy8eRqk7aMpmZSnP+wAJSBtTL&#10;DbYdzvPwvjyPnqgwXmiCbdAT1rh8ZAdvOfo8F468hO25VKxIqyTTga1cAQqEobSkRXOTAYjfXiD2&#10;3gLedofK5zpxN0cQhkJ5AqQi8oYqybtHCYcsyp/soPHHKtErzyPz43v5RT7Fnb/YwXfeuPicbuXk&#10;VfY0rr2q3WSwFjBaV2zotjCF5qMcKgXYEta2Rla+OO7pOahC7/5VT3Gg6NMTlRpZU60p3LVQjzeJ&#10;a9x7TacO9PFmSNQQLG4zyTVDjrUSbcwULMqYbM95OsC3FHVQrO8yKbmKeqCQaGXzmk6LHTmP0ZYE&#10;qCcqWJY9g6qAbgBNeqRsGvUoedqpNtkybNk34TPa0C7881q12OT1wI4R3veTnXz91vN5a7ZI6Z23&#10;Un/iBeRAlvjfT4AHlS9nwQQRQFg0iP/NBPH3F1BCoQomlX9qp/lkFJEMz20mClB5vRu0/WaQYNik&#10;+P4eXSwaLXVK6JFpVqnbDo/0r+Rn/RewI9LLETuLF4uztC/J6xdl2DArSVcqgrRNAsuiFEpKof58&#10;rtJqlUZriJwfqNasSC3gNqWJITQNImoKIhIsQ5IwBVkbkhJE06VZ9zg0XOTRfXl+d7DAUM4HARlR&#10;Z6ZbYE3hCO848hQXnH4JESpKdgxPGC3svpW1hUB2+zivrONudQj22WC1EJGGwFzfJP2VUWSbj7sl&#10;Su2+DMERC0yFudgl/r9ySBuq97RR+YZLZMN82v7jPh4U/bzrm8/xjdct5O0bpv+X4J68hmoBh0oh&#10;K7IGZU+1XBkUm8c1xr2y3STWUtzkG4q+uKa7dkQ07Bc1BVlHe3tbrYRhS92y35n36IsbZG3JjryH&#10;LSFhShqhYlHGpOrpGa+G0L4oSUvoAG9IycFSyKp2k/1FjW/HDUHe1cab89Mmjw25OhEoWNZm0hPT&#10;8qH9xWCqzh6qBewpBKzuMKcMEU+2DhTLsyZxUxAxtR1z7CzA/96nT/KJ3+/nux9cz032CKVbPkTt&#10;ka0Y07MQGlqBLBVh0cBa0iTx8Rz2qjrhhEnpE524f3lZcLew1LBgYC5oYq9xkV0+MhVS/W4G1eAc&#10;WDEUEjvwSLtVAsNkMN7OU72Lebh7ORvjszhuZyAShYTN0rTD+l6HxV1R5nZE6UzbZOMW8YiFYRgE&#10;QqLOUicpBEIpJAojDHB9n1LNJ1dxGZlocGi0xs7hGptGmhyrBlD3IQgwDJ8lfo7VuUO8ZnAr548e&#10;oLeSx0dQsuMEUiImidk+2sHLA2FD4q4c0bcXaP46RemjXS2rXlC+rmljHyoSe9cEwgoJ8wbBkIWI&#10;hJizPFRDUP1WlvLXfCKrZ9P2b/fwl+Qi3vLt5/m7Swe446rZU/etHmhzzJfPbtoypnW4qzusqa8b&#10;IcxJSo2auCH7Cjrb9sb0yMCTlWDKC2UgqQdPBa3WfkdESyZPVAJWd1jsLng0W/SfVR0WuUbIyWrA&#10;sqyFFyhemtDnoGVZSwd4Om5xvBKcAehtMVU3HywFXNprU/RCTlQCJDDaUFzcY2Ebgp15j5G6oj8u&#10;mZU0qPraw2JXQf8nM5OS6TGDiCF4dEgfRuenDfrjxjnDxL70p8N84/HjfO8D67neGKT0vg9Te2ob&#10;Rkc72ApcgTHdJ/6RPM6VVYIRg9o9WWo/SyIiSjd7zqpOVEki+32Sn8zhXFbFfTSOuzVC4z8TupP3&#10;V/RZSgjM0Cfqe0SDJjUryt7sdJ7pWsjuWA8nnAyHor0ctTNgxSDq4EQNZsQMeuMGXTGDqGMQsfXn&#10;NdAZvREoGm5AtelzuuIzVPE5VQ8JGyG4PiifpKoxu5ljVn2U/sYEKyZOsv7wAeaOnyYSbVCPO1Sl&#10;QzgZ2KAbYDUJhoJQTC3syA1V4n8/jkxC8fYu3GeiiLhOAKoukDFF9K0lnGsrGDM8RCRE1SX+7giN&#10;3yWp/qCJs2gObT+/h+eyy3jLt57lHWt7+NwNC865XyVX8WLOw5aChRmDdmdyLqb2JknbkpcmfHJN&#10;RWdEsCBt4oewudWOlwLWdelqYG/BpysiW6iJdlrT9hCaJ7Ut57Eia5FrhpxqMQvzzZCBhEHM1GzD&#10;kXrIqg6LkxUthG9zWhn8cB3O67DYW/BwDJ1hV7Rb7M57nK5rG9or+rQf4STzK2EKNrTQkWdGPOq+&#10;YnnWpDsqeWTQJWEK5qQNLAn7CwHNlv94f1zSEZHUfEU2Ijl7GNfnHzrI1588yfduXc9N0dOU3ncb&#10;9ac3Its6ETFIfnYc57Ul1JBF5TtZ6j9MQvxlwa1AFSTmQo/EZ8axVtcJhi2MzgB/p8PE7V26Y/c/&#10;uMpNCm/twCPuNzBRNA2bkh1hMNHBoVQvLyV7OBjr5rCTZdjOMGZEqU4ahQlDm19P/cIAWiKOiAro&#10;wKXTLzPDKzOjPs7s8mkWlk8zozxCT32CqNck6vqES3wac0wqzyVRBYmMvAwd8gVyWkDkxjJqxKB+&#10;f5JwTCJsSH51jMgNJbxNUUr/0E3YaEF+Ar3AQzCXuFgrmohESDho4e2I4G0t4qybR9tP7uHx1BLe&#10;851neNPKLr5w08IpOFABh4oBnVFB3JQcbI1+T9uwOKORDNCC4RPVkKhxJpvvzHt4IbgBLMmapCzB&#10;ljGPrqgkCCEb0cY/R1vTRtZ0WrqqkIKZSYMXxz3mpDQCM1QN6I1rKHSkHjJYDVjZYTFaD0lZgn1F&#10;/0wNvqrDxAvgQEl7g7c7ekRyiG6hxixNZ9w85jHh6rvcHRUsz+p5mk+f9lDo8qUzqgN4b8HHbT2T&#10;rAMzEyb1QLEz72vXpZg8hxccKsVX/nSEbz5xgq/fvJo3Z4uUP/JRag8+hpFtw3l1jeh7Jmg+Eqf2&#10;zTatZ4y9LLgrEvO8Jsk7clgX1mjcnyI4ZRN92wTuo3HKd7e3ZPovi+pJw6uztM+T7WmpFKYKsEIf&#10;K/S1SFpKamaEgh2h5CQoWTEqhkNDCHxhEEgTWqWJVCGm8okoiIQ+Ka9Owq2Q9uokvCZ24CKUIhAS&#10;V5p4dRPfMHFeWyV2cxF/a4TK/86gGq0OIzpII1fViN06gTHNQ7kCb3uExgNJ6j9LYm1okPnOaWSf&#10;R/WrHdR+lEKkwinSo/KAujb0wVDgQ1gsEL1sNenvfp2HGODWf32eW9b38MnXzD/HoSzfDNmR90lb&#10;GpfujOpZOXsKOnNe0GVRaz1nAazr1PDf4ZLPaF2XNElbv3ZPwceSkGh50DdDPRX5dC1kfsZAoFv2&#10;qzsstuc8UpZkdsrgSEnj3I6hfcMPtmgmXqhnSSn0NAgT9Bt6btTjymk2xyu6kTM9LsgagsNlnxkJ&#10;zQs/WQlY22nxyKBLytK88aNlDdWs7jTZMuazq+BzedTW9ZmnG0IzEhI30DyCgquIGHpL257z6XDC&#10;KRtmKQR3XDWHmGNw+w9eoPa2VbznX74N4W3UHnyM+u/a8HZECHPivwa3aAX3Ypfkp8cxFzVxn4xT&#10;uyeLc10ZmQoIjpuoQOPp51yCqe0bT2gc3ZrynEUJLa51pdn6cYWhQozAp7tWoqc6cda6aI27EmeX&#10;TOLMd4XewkMhCJB4UlI3Y4QtxiEumEs80h/UJvSNn6YITlqA0p3Fsz5vWBUYAx5hUSKEwn5lFfO8&#10;BtaaBrV7MtR/miZ2Wx7n+gqNh+OEJTm12wkTSIW6tAkVYS1P9Kr1pO+7l19PJPngvc9w+2UD3HHV&#10;nHNGuJfckD2t+vm8Fotv06hPf1yypkPLGMcaAYfLeseaFBWP1ENGW53uWqCYHdEegpMiYy/Q5ztT&#10;aPe0npgkZUleHNf49um6HnE4O2VwrBzQ5kgcQ9/rgyWfNluStAT7i9pd9qUJHfDGHR//1GdSUX3S&#10;PVwOOL/L4lgloN0RHCwFdEV0dzNmCY6UQ2YkJN0x7UokEQzXwymX/aiptZsnWnyAxRmTrqgG8/cX&#10;AxqBZpSt7bQYb4Q0AxishQwkteWaaAXA2plpFnYn+MRv9jKqYlzzgZuws3Hqjz6Gyhkg7TMEq8kE&#10;XJQ4l9ZJ3DWOMeAR7Hco/2MX4ZhJ9P0TGNN9Gg+k8A/YU1s1AIFAuYLYm8tEby6DBWHJ0GXMufD9&#10;lAIJdL0eSB30rmGd9cfEM8zWv0/+sWi2vt+Urb9LE18aGree/OwK8AXxfyyAA8ExG2FC/bdxVEVq&#10;CLSVSIUBwXELEQN7fZ3gqEPzsSTmDA/ngjr2BXX8Yw4iqjDnNJExhftkTLMvJy8pUV4TVSyQvv39&#10;JL74Rb60J+QLv97JV26Yz/svHjgnuIfrGhpd3GYStwTHKwHjrTq57CsGEgYJS7A7rw1aF6QNso4+&#10;IO6f0Gw/U8LKdl13H2iNG/FCTehzQ4XTMrSdHjfYO+Frt1lHl0HaM1zzpGYmdbI5XNJVwqKMyYGi&#10;T29Mq8yEgN5YyzbixXzI6k6Llya0B9y0FpE8YQuagXYUyjja/+RkNWRhxiSEqRHfw7VwirAuhR6H&#10;MlZXUz7P23L6wGlLQVdEGwt5SpdFJ6ohgzXFzIRBy/ULIQQLehLM607wL48d5mjTZN3rr6B9RifN&#10;3TsJC3mE45x5UJ7AvrhB4u/zGN0+qm4gUwqj28eY5WOvqUMoaPwsjRoxYTKDC1BNgYwrIm8t41xR&#10;wbm4hswo3GdjZ5olrUWAr236zg58wX9ZBy/7jji3bhbnfOfcS4GMKMwFHmrQBCUwF7tY6xuYXQHh&#10;aQtVkVPYtgjBP2xjr21izHRpPpKg8bMUsjvAWNzEXNSEwEDYIcZMj/CIjX/QPlPmlCvIZIK2/3Ub&#10;/t/+HZ/fWObnTx/lSzct5M3r+pBnTWMouiGWFBRczbvujekBwfVAaSOeuEHSEmwZ1zX2rKSkJ2bQ&#10;8BW78j7tEV2CLG0zMYRgd96nLy7piUnaIwZlLyRuiRYNxGDCVeQaIYsymvYaMbWc7UjLSa0zon0I&#10;h2r6ZyZchRsqXZvXAhZldKdzioviKcX6TouNoz7zUwYhuukTKuiKaqL5JBZ+uh6yuE3j2YVWPT5c&#10;04Ys7WepgIZrekS4KXXQBwpqgUZWuqKS4XrIzITBqaoemTItbuCFTB0853XFuHFFN1/8w0H+Y+sY&#10;V77zanov24C/eTPBiUEwDahZOJc2SN49huz0CY7bVL7YgSpLItdVsZY3ELGQ8KhD/TcJVF2c6XQK&#10;oCYxVzaJvbnUYiUKwtMm7hMx8ARIQezdJaLXVVB1CWUD1fzrKMx/uXzAk6gA8IUuBwKBUK3XvzzC&#10;fYFMKpxLa0RuLGEta2J0+lhLmtiX1zAWuXgvRgnzEtEa7KCKupMXubqCMeDTfCRO9RtZ8AXmwiZG&#10;l69LkphCJBXu43FU4EGlgj2jh8y/fovcq9/AG364l82Hcvz+Q6u5aO6ZQVF+C30dbYQMVfUztqRg&#10;V6u7uLTNoieqM/eWcY9GoIGEGQmDUMH2lsjYMQRzUyYxS7A979ETk9iG0OobQwf2aMu4ZxJiXt1h&#10;MVwLKHq6ru6IGKRtSd4NKTRDxpst6zZbcqDoMz+jD6Q9MT3pYbjeCvAFWZsdeZ/OqCBrS14Y91nZ&#10;bnGkFFINNMyVdiRpW5CyBfVAHzQWtrgpSUtgG4KjZR3QHRFJs9XOH6lraRto2dL0uCRpSY5XAual&#10;TEqebiqNN/UH7E8Y59hPJCMmb1zVy4nxKp/43QFi8+ez7ra3EmlWae7YjapXUa5NOGRrc5x7M7hP&#10;xPBeiOLtjGDO8TDne7hPxHEfj+ngmgxwT4AFsdeXsS9o4B9wkFFFcNrEfTyGqkns9Q2Sd+QxlzSI&#10;XFMlKJh4myNTzMW/erUytswGGAM+1nwXa1UTc5GLkQlRZUlYMc49C/iAAYm789hXVPD3Rah+LUvj&#10;gRSqamDM8DDnNxEOeFsc/d4NXdIFwybmgI+1Vk+r8DZGcDfG8DbFEGgGoWpIvCcjuC/4iCAg/dbX&#10;krj3X/mPcAa33LeNNdPi3PfO5cxoPzOFuOYrCk0tZhlIGLRFJLsLgaYL+9r0si+mA3kyuKfFBLNa&#10;krStOQ+3tUAytqQrpol5dV+7WeWaIVlHm92brQU/N2WyNecxuyWCOFIOpvgoI42QvtYCOwN0aHuI&#10;6QndWKr6ijkpk/0TPt2TJUrM0Stw67jPinaTohsyVAtZ12VxoKh7qQszJkM1LerUjC5FI9DeFmVf&#10;j4BzQz2Qc1rcmJpCOxnkK9otbAMOl0JO10PmpAxGGnr1pltvPmkJDpdD2iNaczeZySO2wZWLO6m7&#10;Pl98cB8FEWPxe19P74J+goP78Q+M4m1z8J7RBzKZCaEuNNJweQ1jlkfj1ymtADorMFVTYEwLiN06&#10;AbbCeyKBMd1FlQ2aDyeQ7SHJT+egLUAVdMPJeyqKv8tBOP9NgLcOqyIJiY8VSHywgP2qKvalNZzL&#10;6jhXVTHmegQHbcJRY0pbqioSa3WT2DuKUJNUPttJ808xgkETd1MEo8fHWuRizPLwtkcITlpnXlsw&#10;CCdM7EtrmP0ewRFbH6iLAveZGMExm8ZDBo2fSZw5fbR/7g5yH7mTb2+u8Plf7+TNa3r52hsXT2kp&#10;QYsWjpQDAmBm0mTLmIcjBQkLhut6utnKdk22e3FcN3KmxcSU3nJ33qPWMgDriQpmp8wpAAO0a4Mb&#10;KpqhIm1p9c6CjMm+ok/MFC19wRmLirlpHdiHSj6zknryRdXX9oEpW9LuGByt+CxKmwzX9apK21Jv&#10;tHvyHt1RScwUPDeimVr5pj4snt+lPetO10LKrg7uohsyI64JWCP1kHmpM/ZbRU/x3IgG8pe0mfTG&#10;JFVf8cyIR3/cYHm2dQMKARFD0BHRaMqFXRY9Mb0oXhjzOV7x8V6mgfjoVXP45ftW8dSuIW782iZ+&#10;u+zVpH/zH3T+3bsxOiGcyIHVRPsogL2qibWujipJgoM2IuDc0kIJjH4Pc76Lv9vB32ejWs9YVQWx&#10;m0uYi5u4T8VRvgBXEoxYqElI8X+6QoWIB4hMQHDAofK5DqrfbCMYMrEvqRK7tajrea9V5wYCe3UT&#10;EQsJjlp4O21kT4DsDMAVuI8mCEYsZJuPs6FxxgtfAI7C22HjPpJADnjEbitgLnJ1jzvapP67Gv5z&#10;Nh0ffh2Z3/87f7z47dz0re3c/+wRfnDzcj7/sgbOhKu3/yVtJsWmIt/QVOhj1YDjVY16rcieG9zT&#10;zwrunXmPCU/DwF2t4D5VDRiuhfTF9MgRQ8KcpEnaknqIcEKf+2qeYm7KZE9BB/eiFlkraE2DiJpa&#10;JdQb00lZoBtB+4s+HY7EkHrqWkdEG+dLgJipObYXdltUfcWhks+V02z2t5o68zMGRU9n1uGWwYrX&#10;6qbtzPuM1EMu6rawpcCU+qC4pdWtWtpmMj0uqfuKJ4Zd2iOStS2CVsVTbBrzOL9L/78HiyGrOvT3&#10;jpdDnj7tUmieG+UXzW3jodvWccGMBHf9eAv/sDng0D/cRcf3vknq+iug0SDMTyAcRThi4b0QJThh&#10;ERQF6uyg9EFYYK9uIOIh7rNRgmEDGQtRRZQrBjwAACAASURBVIG9volzbRlvl4O/LYLR5xEMm4TH&#10;rXNRmL92GUBdonL6QOsfsan/JEXli1kav9PTlmVbgIgpXZ+rlpg61SpZDKHRDtX6nhPiHzcIj+t7&#10;I2d6egdpXcJWqIqk/qsk/t4IMgYypVD5IqpWJXXTRXT9/J8Z/vSXuHNflI/ct4nFWZOHblvHqxZ3&#10;Tv2eQGmPkskD8IvjmthU8UP2TPhYQjArYbAwbdII9LNrhjAjLpndCu69BZ+yp1/fDHWwaogwZF5a&#10;u6r0J3Qr/nDZ52RLtdMMFKeqAas6tPNVI1CsbLcIlC5PIi1qR8LUPzv595lJvTACpZgWNzhQ9BEt&#10;qDFlCR3gM5IGp6oBow29wo6W9VCgC7osNo56pCxB3NR1T8TQK8QP0cr6pG7HjtRDLu616IlKIoY+&#10;fL7Y0mcuypgMJPU29MSQiy0FG7oshmoh/XFt7rkt5/PKXouKqw09ZycNDCHYMu6zPedPTbwFSMdM&#10;vvmWJfzLW5ewbc8Qr/3OVr7XeynRH3yfrv/zzzjzZhAUBnE31Snd2UXlax2oCXkOtKh8gezwsS+v&#10;oUoS/4CNaghQuryI3VZARBT1H2UwZrmIZIh/xCYYloiXdxTPvpRGWpQvCJvog6UTIKIK2RNg9AZg&#10;K8KKRNXEme5iKAhPS/AExnQPOU3LxzAAE8KyJCxKjZ68/IArQERD/P0Olc90MnGLQ+OP41hzu+n+&#10;1ueJ//T7/HThtbzmX3fz+OajfP31C7j35hX0pM8gUTVfZ2qJZob2xQxStuZmJ0wN9c1LG8xMGhRd&#10;jX1POlRNomU7ch75Vm2csmBh2qTkhRwptWpkVzMEj5X17lx2NUU7Y0v2Tfgsz5qM1nXsLc9aU4fJ&#10;yfE6bqA4XQ+YFteiCCHAkYKResDijOZCGVLvHFLos6Nxx8c/9Zm4Y5C0JNtz/pQnxXAtZG7KJG7B&#10;5jF96DxdCxltaPXP8qwG+au+hnX2TgS0OYIZCYN9Re3uWQ804tKfMPT2IbRN88mqftMDCYNcM2R7&#10;zmdlu0kzUAxWNUJzsBiwJKsdt+yWMahETA0hAhhoj3L10i4MFfCLp4/yu+NNYuev57w3X0l8dj/e&#10;yDDu9mOERyTCcrRgdjIrhgLnmhrRN5bw9zvUf5JGpELsy2oYXQHGTI/Gf6RpPhAn9oEJRELh/iGB&#10;93xkSir3314KaArs1Q2MhU2EBGueR+R1VZyLarjPxKndk0HlTc2zEWiURSmcy2uIZIi0wX08Dp4g&#10;LEnMWT7RN1Qw+n2av0/ivhA5A1kKvRBUsYS7rYyZWUT7HR8kdtdHeWT2K/jYH4f508aj3Li0nc/f&#10;sJBVA+lz3u5wTduc7S8GnNdu4QaKQ8WA9oiGhhsBXNBtk7S0pHFPQe+qCzMGfTGdlbeN6052ytbN&#10;l/PaLUqeYk/LErDNkZQ9/SxNKfBDPfqmP2Hw4pjH7LQBSg93nZvWrNaSFzKrhXcrpVU6HRFJT1Qn&#10;5GlxYwo1sQQM1gL6WmNMGq1D8FQuSFqCS/tsVrSbdLTmgj8x7NIXMxhISP4y7LKqwyJp6nER4w1t&#10;65a0JBVPMZCQvDjuM+GGXNJrk2htKaGC50f0nPWZSYNlLRHy1nGfiRbME215kO/I+azptDha0iqQ&#10;fENNjWfujAhGG8HUNK3Jqyft8I+vmsMP3rWMmVbI3/9wC+/eJNn3lg/R9pt/p/ubn8Ra0kc4kUcV&#10;iq0AlBAFa20DTPB2R/AP2MioghBkJiA8alH9WRLRFmhsvWAQHLBRkxDf/3RJwAdVM6ApER0B9mU1&#10;7PU1cEIdtMOmtnxrtUBFNMTbb+MfjICpcC6vEr25iEyGmHM9om8uYy5t4O91aP45puvv1ilcTRQJ&#10;cwWMgT66vnon2Ud/zrH3/S1/szvGrfduIek3+eHNy/jUa+adg5L4Ia3yIaAnKpmVMHhuxJsSCxwo&#10;BsxISDZ0a7/AIyV/qmxd0W7QHdV0jq3jHrUA3FArw1Z3aFLUnrxWxcct3cwZSBhTCcYxdM2+LefR&#10;G9OjA/cXfaYnDCJS026nn+V1uaegK4npcYN9RZ8ZLe8T29C9lUNl3RQKlD58hmiJm8iXXTWh5JSk&#10;f1Luk7IFhYZut18xzWZbzqPha4X99pxHwhLUfI2Tz0uZjLXsIwCWthn0xgy2jmuAfrCqYaC1HRYJ&#10;S1DyQraO622qJ6odiHbmfRqhYkVWGyfOTBg8PeKxpsNksBoSMwVHygGX9dnsndCk+KxzbqQ13JCD&#10;o1W+//QJfv9SnqUDWe6+ZgYrzSrhiy9QvfdH1J/ZpFU+sQhyGpjTA8KixH0qinNtjdRXRsCE0m09&#10;uM84OK+ukf7aCO7OCOWPdhEMSURC/fclSusKJyTxW0vE/zaPt9em/NkOZEdA8lPjyExA4zcpKl/J&#10;IqLhmQXTFBj9AYnPjmMu1aolNWpBJMTo9whHTCp3d9J8PgKGC80GCEHkovUk3nczctU6XiLBXY+c&#10;4oUDo1w1r433v3IGC3oSxJ1z2WUTrh6IlXf1mepA0WdRxuS5EY96oIgZgjkpg66oNnHakdccpKgh&#10;WJE1iZiaA7I150+xQtOWpqjmmiHHywHdUR1wvTHJcC3EktAM9AjKuSmTvRM+EQmzUyY7ch6B0lTZ&#10;dkeyLae54bMTBkcqAUrpUndf0ac7IhFCD09bmtU1e8VXtDtaxDxSD4kYmslp3PHxT31md0kfAo5W&#10;tG/fnJRJZ0SD9flmyIFSwIYum1NVPS5iZYeud0ATy6OmpjambEFP1OB4VfMGFrX9f619yY8cV57e&#10;92LLiNwzqyqruLO4iaQkSq1Wa+kedUvdHtinwYwPg7kYGAMDw8D8AQZsjDHGzMXwyZc5GT4ZA9gn&#10;A8YYBmbROq1u7WpSXIpLsUjWmpWVe2RkxFt8+F5EsShpBgYcB4Egi1RmxIv3fr/v9y3snmPJnfzJ&#10;VKPiAQshbSbYrVOpf75O+uydocLxMnHyxYgwz1yTe5zjrl/3JKpWQ1pyD+PjPFdguV7CO5cX8eZq&#10;HX+/to///N4jfDVy0Hn9VZz8/d9B9a0fwZUp9GQC/WCE7K6BGfgQFQ0zcqC3fcgvIszfoyg4+oMR&#10;vB8mUNdDJH9F050javPvu2YOvBcyBG/E0H0P8/9eh7pdgruawX81AWIH8w8jmJjsPwCkCew7kL8J&#10;IepkSYrAwMyB9IMKJv+xifRjBRFIeKePofz2W6j/+Z9A/Os/xldLz+HP3t/Fn//ve6g6Gv/pd5/D&#10;H711CqcXoiNEqUQZzDWP++caHh5PVEGsuzdSmCmDiifwg0UPDRvI+rntgRZDB68s+vAcPu8bfYVj&#10;ZYGpZDjZ8y1SMNaGTO2TBki0QZyxgd2dacyVwfMtH2tDCQOa4V8/oE6z6jO/ZzF0ELoCvYRojiuo&#10;0Fm33pmLoYv7I37+QUbT2BMVB5FL+yhteJr0U80dfFeygXyuQW7tvRHJ54shsc53t1PUPIFXl3x8&#10;uJMVHhc5TbbsCby2RAOWg1RjOXRwa6hwouzgUsPD3ZHEQ0u+8RxgteoWjUkuigCA8zUOeXZnHLv+&#10;aIkdeMnhZ3p1yZp+7hNgdR3g7ZUA98ccRPjPlA5KGzzpzfAXH27gLz/bxUozxB/+dBW/d6WBFhKE&#10;H72H+f/8X5h9/ClUfwgtDZC6MJ6AE7Kbi/7lFNHvjZF+HGHyZwtUx7j/yPYtAN1z6T/y7/ehuh5G&#10;f7QCte0heGOG+l/swIxdjP/DIub/pwKnrY6eCKmBURoikhCuokAjceEutRC98zqi3/0dJG/+BCNd&#10;wl+tjfFfPljHRneCf/7yCv74Z6dxoVMpqK3AoWvi5lRhbagKiVcn5DTxi/0MoSswlSQ+XWnyDX44&#10;VlgfUyN59qlntjFR2JhoO8DhpHvZusI+sr9/psrGtO4zhUEaCtpfXvBxbySRWIfZWwNmPAGkiIQu&#10;ivH7w7HCMGX+jmtpApftC3GsfDjBpHEQoLVByRNFROGFulXVt6o+xhk71Hwh1n2B0ANOWM7BX2+m&#10;OFYWeKHl4/3tDAuhwAstDx/uZFB2zP9NX2IpdDCWNCX/ZqAKNf76SKGbkG+wFWsciwResLYBO7HC&#10;dctQWygxOnyY2l1bCAQO66p3jgf4rEvBLQS5LWerLv5+N8MPFjwshN9fHD/pzfDfPtvG393ex2Su&#10;8NJqGz++uoI3TkQ4PtxE5dNfQ968jfmtW8hu34XsDaDTDCYWcFcMUDXQ25ao5Trke+cazGfDqQR3&#10;4vCfzVD70y70xMXwX3Wg9ly4VY3qv+vBPSMx+x8RZn9ZoeAAGtDa1uUOnCCAt7AA7/JllK4+h+DF&#10;5zB77Q1slZfx2eYUH93axVfrPfiOwNuXF/EvXj2G1U7lW99bGzb6ZZdlyb2RQs0XWAwFnkwNOhGf&#10;BwC8ZN3JSH2VGKWcKL/YJtIBECkZZsXXxGrNwckKHWAPEoNGiQ3kUshx+SjVqPgOJpnG+bqHByOJ&#10;qTR4se3j9lBimlFu9mAksRi5WIkcrI0kKi6HPTf6EtoQz36h7ePuSMITAqs1evHUfYFaIHCQMMCr&#10;EggMU41m4KAVOFzg30y4mPIr110CpLieq5EI9dFuhlNVB5cbHj7YydAKWHP9cjfDckSieqqIR7oC&#10;+KTLnTaXtE0zg19ZRyOAC/TlBb6JiTS40Sed1neYUT5XHBzBAKerDlZrHt7fTvFPTgTYiTWkIUfh&#10;3piqo9x9dCfW6ESiGD49e31wp4f/+qsnePd2D5UowNsvnsDbzy/h8lIZx6sGi5sPgS8/gfnyOpLb&#10;d5HefYxsMIVx5jBSwaQZkEkrNDaEFgV5KyJHNVLAXTZwL8yhx4C87UNnVvfgAMZzIIQHUfIB14Mo&#10;leA2aiidO4vg8iUEr7wM/PCHOFg5ga2Rxt29GO/d7OJvr29iMEnx1oUW/vCNk/inLyx953fMNAlS&#10;i6GDv9lMsRyxQfvcnn6+I4pZRt2ezo6gSOHeiFj4UiRwtcnfH1vVTR7lN8popFn2BL7q8QTwHf67&#10;p6outqY0whynlI+cqrpYH9GZ+OnFfa1NF6vtWGG1xijC1MrOrrZ8ZNrg/kjixTYtSYapwdWWh3sj&#10;iVQBC6FTBFB51sZynBmcrlpM/GCcmrnj4npf4lhZwBOkwP6kQ0laqgxuDiTO1FxsjDlqPVNzcKnO&#10;3bvmExK6PZRI7UuyEpFOO9dMsp0p1tkvW13mJ10KkyPL5z1TdQq7rYdjVTSrrUCgXqIhTNtyF77c&#10;l4isrvO1jo+vexKeQKEu+rRLNtuPbW5Qq+QUjkrPXjuDBH+71sOv1we4uTWBEUCtGuHEsTZeOVvH&#10;xeUazrpTnB7uALtbQPcAGE1gej1km5tQ+wdQ/RGy0RhymsDM59DpHHmIjc4MzCyEKPlwlny4tQh+&#10;rQlRqcJbXIR/5gSCxSZQrwKdDrKVE9htdrCR+ri3O8aXG0M82uxjNJnBaIPnVqp4bbWJn19q4/RC&#10;+XsX9pMpo/aeTDSeb3u4N2RDf6Xl4st9VSxsgEOaSw1CtNcPDmHiq02v4Ok/miis25O97AFLIXdt&#10;1wE+t/rLUxVqLQE+84k0GKemcIm9O2IuZl6WxNLgpbaPmTLozhRO1zzkjykvTa61fezPNWqeQGyZ&#10;gy/Yvi5RBguhg0DYkGHNF6k/J7S4HSsyUw/GqdG+i9HcYC/ReL1Dr7d+avDbJwL7thp8spcdKRPz&#10;0uOXu1Q3/9CWKHmQ0BsdH9oY3B9xUpVqg/WxxksLHimzfQllSNoZZQadkE2K56DQ6OU3+0LdLdhp&#10;71mToaWQEqZP9yWutcg734oVbg0U3uz4kMbgusVgf7LsYyapcC+5373YZ6nCB3cP8NH9Ab56PEB3&#10;kqEe+ahUKzixUsdKu4ST9RCtagnNaoBOCVgQEhU5RzmbQ8ynwCwG4hmg7CDINUAQAGEZCMuQQYRZ&#10;qYzY9TAwDvYSYDBJMZjMsTmcYedgjsfbQ4ynM4ySDAuRj5dO1vHj8y387GIbtei7u1tleM/yaeHn&#10;+xljrB2KvV1BU/nVOglMXx1I1DyBKy0Xdd/B+khh3eZRLoUCl5s+fOdwJ+2njIEVgp4mlxus4fPY&#10;kWYgELls7EoOOUS9OUGHC3WvEAFfaXpYG0lMUoNrCz4mmcZBorFaP3RaeDhWGGYaV5sc+lR8AV8I&#10;rE8kLjd9jFON7ZnG6Qoptq7gybGb5InJLqPCE4267xxK1t7s+Hgw5lv2oyU2llVPFB4WmaaQdHuq&#10;sG2VGXkT+nk3w0wDv7Xs4/5I4sFY440Of90MHAwzNjQPxzRnyUugvRmlT09fV5pukYn4aKKwNmID&#10;5gqKlR1bhpysuPh4N0OsDH5xPIA2xO3PVh241gjGc7gTKUNmWzNwsBIJlFwyI/+h60k/wZNBgvt7&#10;U2x0Y9w/SDCYpehNM3SnCr7nIAh9eGGAVjlEs+YiLLmoecyi0aAZgDIaE6kxm0uMJgr9eI50liJN&#10;MqRSo1120an4aEYezrYjnF2s4FynjFOtEKdb4bfr+6cuDtNoyzGWBp4QOGlV6n+zyY3g5QWGg90c&#10;KKxW6emeb1S9RFuZGRGqSw23UMjn9g8lB2iUBHZjg2ttGlzeG0kMU/rnlO0JfbJMhU6qDRSAyJYq&#10;Xx/QsPVinRDfNDV4ZcmH0uSsPN/yik3nzpBSxitND5tTBc8RaAUU3pyr8dk/sPCjti+17wC1wMF2&#10;zN8PHYHHsULFY9NsSxQH1/sKby37+PpAohYIXG16+OvNtKi5AdZJmzbXvuEL/HKPDLM3l33cHHD3&#10;fudYgC37cytlB4O5RuAKXGx4+HiX9XfgcIN7qU1+8Jf7GXpzg+VIoJcYtEtUjfgOSfJrQ1k0Qu2S&#10;wIUGd55bA062lkIHH+1mUJoDiO1Yk9hT4Wd/bzuFMRSwPp7wxlV9LpBG4BSknX/oyqTG7miOvXGK&#10;vUmKYZxib5JhbzjH3jTDPNNshnKmIg6FatowlaDkOVis+Fiul9Cp+6hHATrVAMu1AJ16CaVnYaBn&#10;LmOAieS4+yDV2Im5kby/ncERwFsr/PVrSx7GGTWRp6oOLtRpgvOCXUyDVGNtoDCWpkA8cqJUfnrG&#10;T/VkJysO0xIEhzq+Q7XMbqxwqko++kGiEbj8+wuhg4ZP75JO6BTmrIn9N3PC3fUDiU7EyeSdoUTg&#10;cqayYd0bjldc3B7wO5RdNp+Bw5BYcsjZTE6kgdScqN8bEUKmR6biAm9W6RR0d8RczM/3JU5WHBwv&#10;u3h3O0UzEPb4oTpaGmOZYS4+3EnhOfQpzH1SftzxkWqSZ3KVTtUjR0XZhwQQF8+tlzenCv1UYyfm&#10;nzni6I0fZQZ3hxL9OevbqidwsXFoVfB1L8PZmovb9tiMPEKZn3XpsrVa5e70q26Gt1cCPJoqG2ar&#10;4QmBRiAKo/XvqWK+91LaQCoDbTj4Ms9MgUj95Yja/X/8x6UGhpkuLD3OVtkvXWl4+Lib4bwdjHzc&#10;zXCh5uL+WKEVCLyy6OOjnQzNAAVatZ9o3B+p4v4vhwIXGh5C+5kejBR2ZhqeAKaKi/9S3cXxiovt&#10;WOHuiFyV51suNmPi54PUIHRoawxQKe8L4uxna6RofNnLbHgr6/eZMrjUILI2zHjSll2yDtct//ts&#10;zcWNfobliNTrfDNz7LMfWTEOQGz/TJU9YmYRFwOyDIsS5bdPBAVe/dMVH1/sS5xvuCg5JN+cq7pY&#10;rbvYiXXhebISMVLw3W2aAv3c+qd82pW42swnUhITadAKROGS5TqiWOyPJgyUvdb2kGoeU33rOy4E&#10;UPMEVuv8kvlDejBSGNndp+oJnKo6RYTh31nvlZ8s++jPNW5Z3d+VpoeNscJCKLAcuXgSK5yrung4&#10;VWgFDm72Fc5UHewlBqFLu96qJwqPvH9kc/3/cmWapKdxxqj0VLHm7SaM4cuTxowBdmcK52oeftXN&#10;8IvjAe6PJB5ODpmXv7DxM5PMYJRSapgv7FbAKWWemrAdEx5ONK2uF0KBuTR4vu3DGOD2gMIFbTh0&#10;u9RwMU41Ukth7SYKUhNs6CYa6yNlT2Du0gAN7VNNhuDaUKJm07O/6mUQYG7PINVW7uY+xTvh4m4E&#10;AnWfSX81nyVgLyHv+1Ldw9ZUIdW0Bnw05cvXLNka/NGckrKfW0fZrZhMwm/yt9AurtzgfilkCfN4&#10;quCAC/DDnQyJoh9h4Aq8v5NiJaItRD7MeWWRb22rJCDAGML3dwiqBo7AqQotAbqJxs2+QifizkAu&#10;8NGH0k3oRZc3oqErCmZiPsK/fpBhf/4UrRQsix5aNVF/rtEsOdibKUhLOfiyl+Fiw8NWrLAcOrg3&#10;YoLXeK4RetyJIw+IJfk7yrD2VcbAsTRNgI5M2liluG3YHMFSZSr5EqWKrqyxZBJZZoDMmqBux3QM&#10;W4qoa8wsOenrA4l3jgX49V6GdiiKUvCy3RHHUhf8nf5cY8MmjwFsBs/VXbTsPeynXIwDC+VBUNV+&#10;se5ipUzo7e5I4VjEqXHN5/fPNKeN27FGosgwPVvjdHGQEh05SLU1yhQ4Z9mqdWuwmSNzL7R8TKXG&#10;w8mhaofYd4Z2iZtW3qCSDqKQKqAaMNF4L9E4X/NwMNcYWM1oyaGmdzly8DAPgvV90jDvDDReXSLi&#10;cGtIbu7OTGNjQnRiYgH+a20fZVvn9Oc8Os/XXWzFGhtTvmHX2qyl1sfEPctWcd8MHMTKoBU6SBSb&#10;x9UaJ1j7icHGhOT3iw0Xk5TwIkBm4lasMc40qj7teE9UXLQCGqNPMqqHDlLWY44AjpWJIEwl61eA&#10;4+JUMRJjpgyOl11801cWftJ2h6MJTckj32Y5dNCd0wBye6ZQ88i8rPrsGW70FR7brMaNCUu9M1UX&#10;2zOFe0OiSDllIVEUe9QDgWFmMJMsaBZCBwsljporvoA29GgfpcyhiSXr3ocTwl+OoJtvfhRXfYFW&#10;iT7sY0mPkn3rz71oEarVmovI5SDkzlDiwYjDkU7EOvZsxcVLC0Q0bvQltmKDk2XaM8w1UZLIE9ia&#10;anuvDFbKLEN+05dwHPrkPBxT3HCxwcHNzkwjdAWOW/DAtSVNquk52J1ptAIHJ6tc3K2Az/b2UCJy&#10;BWo+HRsMuHjrVpy8EpE5OJhrLFloWhni/VsxXy733/zbP/nT7dSgE1IE/Hiq8NoSzXxuDhReapNI&#10;FUua+jQCptV2In7xVsnBfmJwa6BgN1PsJRozSc6K0sAXNgR0OSLzcCqZvhV5lCk9iRUm1kNllFIq&#10;NdcE689YjeYk4/EzzDgqnma8ac0S/e5WIi6OwZzchO2Yb3U+CGgHAr7L4ZE2nOpNMi7yqQQWIwcb&#10;Y4XTNRdzxYcwV6z3S56DHSugzh/GVqxR8SjwmGtKuDzBQccw5ch7ODdQxsB1BNYnGgslDsMGKekN&#10;xgAK5IbUA0amx9LAFZwPNAKOuw3It9mf8cXdjLV1BhM4X+NsYWOqcHug8GTK0wBgc3it7RUGOYNU&#10;42ZfYn3MkFQAhaDgxbaHZomN3KMJn7cQNHeiESZfKmOAnsW3rzRpxfZNn6XTmSoXZV6KaAOsTxRq&#10;vlMs7rmFHgOXNttTaVDxeVLdHGRo54t7wA2kWRLWiYCbiW9zoZYioiq79uUhmsPNcj/RRZy3OBin&#10;JnUZL7E2pH9zplmurI0kNsYabx+jV8rQus2uDSU2JlTx5N7PT6asw2JpsBkf8k5+azlAqjjBXA5J&#10;kXxia76TFdZYd4aka0pj0IlcfGJdayuewFLEvxPbSIqHE3WkhWv4AqdrLjpPjel3Ytp4jWzNKcCX&#10;oxE4CFw+JL755kgJA3C3G6e0tMjJPfVA4OaAzfPtocTVpodf7WZoFH4wrNPXhhILJX6fq00S1caZ&#10;Yfkwkah6DpQx2IwNaj7LshMVh77qJYGq76CXsOkKXIFpSlL/lrXl2JgqNHy+VCVXIBACE6kLnSMA&#10;SymlZcOR+xFzCtgMSIXYmzFZ+HyNSNZOTLOeJWvvENk+RIAnx4Mx7dMm0qBmAw7ujiSGNupdCOCG&#10;dSx7reNjmNIu+VLDQ81aaA9SlpU1n890P2FsSd0XuDOQWLKclnsjCQ0ODMe2Lq8FfC6p4YkaWqP7&#10;yBUWnWH5Ncq4o+eDQ3EwTs3QOEUOz+aUZi4HqcE7xwKsjxTujQkhbkwVdmKDnx07XORvdkiBBdjQ&#10;3BpInKuzwcxr73y482Uvwyilk78nGF3RiYjQSG1wpuYhVdSCdqz92yQzGGfAVZsIEEuN9bFCb86H&#10;BTATqOwKrJQdHLd2BACQSIOdGXWjiSK6IUAexkJI++J8vD/OmCCwlxjSeG2AEgBUPWCc0R8mUUR3&#10;Hk00liLWlzf6knZhBrjc8orvleO0C9ZT5niZqEM3IdTnCv5/tixyVHJyTjVLlvWxQsnhbl5y+fMG&#10;KHzc82Uduaw5j5WdYsPJNMUjT2JdTJjznz1Wpj9k2WYy3R8T4sx52b2EG9SypbkGlnYTOnyhNWhm&#10;3ygR396aqqK8A4i9jzKDjYkqfAQ3p+Qi5YL09ZFCNWAjf39E0cKiRUsAfv+m5S2FLlGux1Oui4rH&#10;UrDsClv+aZyqEhvfjimwycGqAkW51qbOrpdomyDLsXyeuvbNQOH1jo/BXGN9THnanSGPsytNFxNp&#10;sJ8YvGo1letjhdMVypu+GajCx3Av0bh+IHGiQoL9IDUYpFxcMwmcqPBBrQ3pdptziQ9Shl+dqxG2&#10;SqyiejvWR0QQrhBol1AY0+RXIjnd6iYa06dmS47g9K4Z8IHn4+JYEYaaSZZUqTYYp0dJfz9YYELY&#10;h7ZRBoA3Oz4+6WYF/n2+zkW9n7AB34rVEbSDn/nQC+bpX+dNqsFRrhBfOnr7LUfOkezJrVhZ2Rd/&#10;/niFpRKVVzz+y65ANyEkaCy1NFEG52t8joFz6Hm0E+dcEgfHIvYS3cTgUpOziBsHtIvwBPlny5GD&#10;YUoY8OseMfOq52Bgp5OuEIUDVeAIrI8lTlVd1K1sreaTfl12ufnEis37OOU8pRk4eDTJ1fb874kK&#10;h3tPpurIBvetBb4VK2jNt6fkshkClGJmFwAAA9BJREFUgJ+u+IilwWf7Ei+1PUAw5PP1JR+PJxL3&#10;x7pIfziY64LQE3kCL7c9SGPwaVdCCOD1JRrjf7GfYSJp7xV5osC4T1VZU9/qSyzbsmUxdPDZPhlm&#10;VIfwRi5H7Mj3ZhqPrbf00+y4wA50jpcPYUaAC6aXaPTmGgdJblZ/eJU9Sq/qPu+DL1gDC3DBKQCh&#10;LSMAjpenli+9HJHLHksumMAVR4hPAMfYc8mJHwx5FMy44UKbqXzaf/jBfIfG8O0Sd9+n4fTeXBeL&#10;OtOH+HBOmFoM2Yz7jsBeovFwpCBBCsR+olD3HXi2/j9docCgbrnZACO1J5nGnYFCoyRwqe5hf064&#10;NnQJOtzoc4j38gKh4GMWztyckm77Yot93fqYtg+ZMXgyUThXpxvt2kCiHvD7Dea0Xh5n3FhSbVC3&#10;7MCNiUTN5yR6a6qxFBE5ywUWT7/sxQI/0OxKz1oO75mqi7lmQ9BNGPH22pKHwBH4aJcDhYXIwe2+&#10;xMWmi5rHG/RgpHB/rFD1BF5e8OA5JNGfrLB7z4cuOVmrN9f4jXUpvdr0MNdEJFZs2ZJpg1MVF8PU&#10;2Ag5h5RbV2BtpOA7Ames/Rej41iO5HwYAdbxM4vWtEo0NloIjzINteEwZTg3GGbMBz0yisyPO7A2&#10;DV0BL4+3E4DviiLiRdoFZgwQeqKY3jngsEoaY/34iAzpZ16uPAK94sEaLfHBPqVZgNScB2xZ16en&#10;r1MVB4+nnC2cqbK3SjVdnroz3kcAuNLwMJVEURJlsBgxY7LsCUQumztHCPh2PD7NDC63PJRdgW/6&#10;GWYSuGhnHVsxy9qLdVo89Gys9tUmAxVyiFGDvPJeYrCfKFxuciD4cKwAAVy0cxYhKKQJHH7PhZBG&#10;nBt25w4sFaJdouHmwzGRqrxU/tYCL0deMd5eCAVGqcFzTQ+jVBcd9P2xLvjC726nWCyRSPMkZi10&#10;MNeFtVszOOSw5DucNoT8ckci3yGzbDEkaf3xVONc1cWyRVImFhseZ2z8rrY8fLGfoRGw8an6DCcS&#10;4IJrlXhkt0oOtOGunsdAb8VP7WoWDYhcfs5miWPlpxcQ7LoeWxhvkrGGjyURj29dzy7S7/iRZ/+c&#10;D4qnRcllmm/ZIyT27LBTGTqJ7cQKM4lijF7zeKzks4CGbf5aFjEa29CCQcqTTWs2dPsW8hzZ2OvQ&#10;FXAdFIzB8zXW4t3kkPKQC8TvDBSaJWLl/blBb05BSk7kAo56de/GlEA2Ao7sN8YSc00EJi8xF0qO&#10;JXLRc2cmCSdvxxrNkrBOaBJtC4N2Zww7awbEutshT9vvuv4vyTtz2+14bn8AAAAASUVORK5CYII="/>
  <p:tag name="ISPRING_PRESENTERDATA_3" val="SMOATSBT4buQIELhuqxDIEhBSSAoVEnhur5UIFBQQ1Q6IDEyKQ==|TcO0bjogxJDhuqFpIHPhu5EgLSBM4bubcCAxMA==|Y2hpZW50ZC50aHB0aGFtcm9uZ0B0aGFuaGhvYS5lZHUudm4=||ezdDRjhBOThBLUFDOUItNDYyRS1CMTUzLUIxN0YxNDQ2OTJFOH0=|TmjDs20gZ2nDoW8gdmnDqm46Ck5ndXnhu4VuIEjhu691IFRo4bqtbiAmIFRy4buLbmggxJDDrG5o&#10;IENoaeG6v24KR21haWw6IGhhbm5oLnRocHRoYW1yb25nQHRoYW5oaG9hLmVkdS52bgomIGNoaWVu&#10;dGQudGhwdGhhbXJvbmdAdGhhbmhob2EuZWR1LnZuCgrEkMahbiB24buLOiBUcsaw4budbmcgVEhQ&#10;VCBIw6BtIFLhu5NuZwrEkOG7i2EgY2jhu4k6IDEzIENodSBWxINuIEFuLCBUUCBUaGFuaCBIw7Nh&#10;LCBU4buJbmggVGhhbmggSMOzYQo=|SVNQUklOR19QUkVTRU5URVJfUEhPVE9fMw==|MQ==||SVNQUklOR19QUkVTRU5URVJfUEhPVE9fNA==|MDkxNTU5NzY3NQ=="/>
  <p:tag name="FLASHSPRING_PRESENTATION_REFERENCES" val=""/>
  <p:tag name="ISPRING_PLAYERS_CUSTOMIZATION_2" val="UEsDBBQAAgAIAMCojU+4+Zi64gIAAGcKAAAYAAAAbm9uZS9jb21tb25fbWVzc2FnZXMubG5nrVZdb9owFH2v1P9gRerb1m5ve4CgAG5lNSQ0MaXdi+UmLlhNYhY7dOzX78aBDrahAK2EImznfp1z7nU6vZ95hpai1FIVXefr5RcHiSJRqSxmXWdCrz9/c5A2vEh5pgrRdQrloJ57ftbJeDGr+EzA//MzhDq50BqW2q1Xf9ZIpl1n3Gd9b3DLaMi88Zj1J5SGAfO9PvYdt8+Tl87V+vU91oMwoFHos7EXYJ8F+IE6bv08zm4c4XvHrZ+tdpMowgFlsU+GmJGYBSEFZ6OxjykeOu6jqtCcLwUyCi2leEVmLgA3I0uBdCZTe5Ao2Cgq0RZsGI48ErAIxzQiA0rCwHFjVZarT9Ytr8xclRBOo1Rq/pSJ1MYEhuz5ohQaQnMDDCL4mbmEN1XOZXHZFhpqxBGgE8fTMIK6cGFEiThacK1fVZnu1LcdqM0xCQYhQDigW85p7WPjGHKUoLOyFIlpdwZZehaZNSNTEgzDKaNWCDUZeaUNAJ4vMmGEzVbWpfDEovIknhUwkwm+bFCD6JamVoBGOI69G8z64QNoAEQXHmMR3jpueHuMxSOOoSAct9kE3j258SwioM6NdDbSTHithGyFeJKAXc3cUqpKw07NJgjIVq8vjwsT47sJKIZ4/p4OaLwC9HY1k0sBeZSpKFsDQVMO8JAEN+xuQr6za4/4ePgfmvkKFcogni55kQggNuGVFmgFZ6lM7VktMRv/RyV/IW7WDXmx7uVgiB8ujs1np/33qI8bI/KFaQtdA7ZO/5Qs6nbam8IhpZ8WPx7gwItI+DHMaJlXWTOw3s3PW2bHctSaxDuROpytD83EKuXgKWmFcvp43LqzdsYYJdTHMC3B4awpDFxmMpdGpAf4nIxwjWgMw6YZPjuVTFWVpVZYmXyxAwgupioX/96Gz6XK7W7G9QbYZgD23pNFU1zUBB0fcSu+aeNgfrakcTpLlEAlH/J5wZvWyVUOW3/FfVtp+0nYudr6QvwNUEsDBBQAAgAIAMCojU8VHmAbowAAAH8BAAApAAAAbm9uZS9wbGF5YmFja19hbmRfbmF2aWdhdGlvbl9zZXR0aW5ncy54bWx1kEEKgzAQRfeewhsIXYdA16VFqBcYcZRAkgmZUfD2TURtadNl3vs/w4xiFDF+Yl3VtYJZ6CkQRUucUTXvd7YMC169cSCGfMKCvOdKJjcsUWgjMnrZlB7Bcsr/8GN4a2E9P+IjXjDlQmcc6kupsJlc8rCYaWPdGlCPEdOAL5hz6KG3eMO1J4jD4wzsG//VuZs2mx3eaUAdIrkgqvlAVbrXcfQXUEsDBBQAAgAIAMCojU8fVIpqMAMAAMcOAAAiAAAAbm9uZS9mbGFzaF9wdWJsaXNoaW5nX3NldHRpbmdzLnhtbOWX3U/bMBDA3/tXWJl4XAPaJk0oLWL9kKqNgkhh8ITc2G1OOHbmj3blr985bkvZyha+JLY9VE3su9+d787nODn4Xggy49qAkq1or7kbES4zxUBOW9HZqP/2Y0SMpZJRoSRvRVJF5KDdSEo3FmDylFuLooYgRpr90rai3NpyP47n83kTTKn9rBLOIt80M1XEpeaGS8t1XAq6wD+7KLmJloQaAPwVSi7V2o0GIUkgHSnmBCfAWtEQne0LavIoDhJjml1PtXKSdZRQmujpuBW96fS6e913K5lA6ULBpQ+HaeOgH7b7lDHwDlCRwg0nOYdpjp5isObAbO6fYi+dxL8yKnJYM/WMjsLFS7uE44RyOuNLYzhCraVZjvrWtCdUGJ7Em0MrMfAhpJmFGXp2qx78nTghUleWStu21Q4RPw2uKPE9mGSiNowt38lYCYxt5RSWSTHmbEgLHqKdXoPso9BeRCa0ALFoRccllySlEpMLlgrI1rrGjY0FWyW1v5Q+1EAFOZOA1cfJURrdWg+LynKqDd/0ajVjfGSz9lflBCML5YiAa06sIhhdV+BTzslmCshEq6IaxRKxxAhAizPgc84OqlAtgfcZukQThUNNLMVScBssfHNwQ8Z8ojRyOZ1h4eI4mMBvPghcUmNuoXTl4076ZdDtXQ2G3d7Fjl8gZTMqswfCsZx4UdoX4dMFkcqu9DAcGXWGV0lhwKq5OmtrPj4N64rGPD9TNu7wDRRO0OfErwOygX7BlL+MlYck/o8e1Dab01m10f3mrdC4xQFTEpg4kWFLArnsgDWAGZVESbEgNMOmbHzbmIFyBkdCgwho83gPgz6WafU2hRk2SaUZ179HsoXERpn1lS58Mhnx518r6nZGGLNR7/SwMxqcD0aXV6PexSicRmv1eGv3TGLf1Lf3eH9ovMYWf3LaO68T+SEGoVaGemkt3HEdqePPdaROw5l0snEe1XIBe8w07BnsMgIKwCJ4RRXzlK+CUG3PXDF/zYb5B1b/+j4Ja68/7R0NPh1/6f7vu+CpcQhvqztTfOdek8RbL0B+pgAJBV6r/KG4vjW1P7zfTeLtU40G0u5ePtuNH1BLAwQUAAIACADAqI1PcVeUnRUBAADRAgAAHAAAAG5vbmUvZmxhc2hfc2tpbl9zZXR0aW5ncy54bWyNktFOgzAUhu99CoL3kE2NmrAmbuiN0SzZXuAAB9IMekh7IOHtrYUNVIjrVfv//9fTnjYyJ6m8FrWRpDb+yhc3nhelVJI+ILNUhflWzpons42fNMykgpQUo+JAka6g9MXtmxtR6JL/UWRrXsvkkOJY5mH9tI2vQoYa99vHePe8BNRQYJBAeio0NSqz+d1rvIrvJvlhOm1IZH52BxqmA4NmwbrBKBzXvW+gxRclK2DbZ2swmiE55/RMSVTvNRrbLmeKHEpjiT/6eIR9Cd1lM3MGZpwl5CgrFOs5xDk9pqCVhVOPXY0i12iL/BL7JCpISnzHLiHQ2eclMtx90e5pe8emwg/KUNSaqpqjcCK5hxmfwc7tVxZfUEsDBBQAAgAIAMCojU/Xm3CWKwMAAG8OAAAhAAAAbm9uZS9odG1sX3B1Ymxpc2hpbmdfc2V0dGluZ3MueG1s3VdNTxsxEL3nV1hbcWy2qJcKJUE0H2pUSBAbKJyQs3ayI7z21h9Jw6/veJ2EQANdKBGohyjZ8cyb8Zvxc7Zx+CsXZMa1ASWb0X79U0S4TBUDOW1G56Pexy8RMZZKRoWSvBlJFZHDVq1RuLEAkyXcWnQ1BGGkOShsM8qsLQ7ieD6f18EU2q8q4Szim3qq8rjQ3HBpuY4LQRf4ZRcFN9ESoQIAfnIll2GtWo2QRkA6UcwJToA1owEW+83mIoqDw5imN1OtnGRtJZQmejpuRh/a3c5+5/PKJ4B0IOfSs2FaaPRme0AZA5+figRuOck4TDMsFLmaA7OZ/xV770b8J0aJHLZMPUZb4d6lXYLjgnI65ctkaKHW0jTDeGtaEyoMb8SbppUbeAZpamGGld2Fh3onTojEFYXStmW1Q4gHxhVK/AhMY6I2ki2fyVgJpLYsCqckH3M2oDnOxGlPRmRCcxCLZjQsuCQJldhRsFRAuo4wbmws2LKTvaX3kQYqyLkEHDlOTpLoLmfYSppRbfhmLasV4/lMWz+UE4wslCMCbjixiiCnLsdfGSebxJOJVnlpFdRYYgRgxhnwOWeHJUFLwMcSXWGK3GEkzl8huA0Zfjq4JWM+URpxOZ3htKIdTMCvPwu4oMbcgdJVjXvJcb/Tve4POt3LPb9BymZUps8ExyHieWF3gk8XRCq7ikM6UuoML5vCgJVrVfZWf3kb1nOMfX6lbtzDN5A7QV8Tfk3IBvQOW76bLM9p/F8rqJw2o7PyoPvDW0LjEQdsScDEhRTVCuRS9yoAplQSJcWC0BSl2HjZmIFyBi1BIAK0eXmFIR7HtHyawgxFUmnG9dOQbCFRKNOe0rlvJiP+0mtGnfYIORt1z47ao/5Ff3R1PepejsIdtA6Pt6pnI/ZSvl3Z/VXxUNjHb6fsp2fdiyqED3DvlRrTTSrBDat4Db9X8ToLV9HpxjVUqQSUlmk4KiguAnLA3r+jQdn6FwCenJQwW688KO/gePz3u97aa7NNFkjCc/BBu9aHygQk3ZP+1+FxZ6dMQDUq3nYU/pWJ8LR6JYrvvbY04q3vNzW0339JbNV+A1BLAwQUAAIACADAqI1PjnP2+moAAADlAAAAGgAAAG5vbmUvaHRtbF9za2luX3NldHRpbmdzLmpzq+ZSAAKlHCUFK4VqMBvMTyotKcnP00vOzytJzSvRy8svyk0Eq1FSdgMDJR2civPLUosIKE1LTE5FMdTUyMLJBadKhIkmTuYuzpbI6goS01P1khKTs9OL8kvzUiDKnF1dDF2MlcCqarlqAVBLAwQUAAIACADAqI1PvH0190oAAABJAAAAFwAAAG5vbmUvbG9jYWxfc2V0dGluZ3MueG1ss7GvyM1RKEstKs7Mz7NVMtQzUFJIzUvOT8nMS7dVCg1x07VQUiguScxLSczJz0u1VcrLV1Kwt+OyyclPTswJTi0pASos1rfjAgBQSwMEFAACAAgA4g7UTjZhWAJHAwAA4QkAABQAAAB1bml2ZXJzYWwvcGxheWVyLnhtbK1WXU/bMBR9LhL/IfI7cUvHBigBMSS0hzEhdWx7q9zkNvGa2JntELpfvxvnO6RsSKvUKrm+5/h+HF/Xu35OE+cJlOZS+GThzokDIpAhF5FPHr/enZyT66vjIy9L2B6Uw0Of5IKXAJYQJwQdKJ4ZBD8wE/ukZ3CRmTiZ4lJxs/fJco7c7U7LOTk+mqGL0D6JjckuKS2KwuUaESLSMslLEu0GMqWZAg3CgKJVGMRpsJfm72j8plJQs89A95CZefvGNUnL8az5gKRYulJF9HQ+X9Af959XQQwpO+FCGyYCIA5WcmZLuWHB7l6GeQK6tM28KsgVGFMGYW0zz1zyxblwtAp8UjmsU9CaRaDdRESEtn4NZ0NQYRrrmolwLdgTj1iZ21rXXrZFHYmOpTJBbmr0DvYbyVS4bu09f49OROxtE6bjmk8PcrH8O14nY/3W5ftkLDajfJNwHeNSH9JZp5Ogw1291NbYyvaxke1dyUQcBb9yriC0r9/aEzBfkGrDVuY2TlcXAS7g0x0LjFT7W4ShdGvZuK1S3EoprgW1HG67+6qjIE22W2AmV9CUauY98RDkF6aU7deVUTl4dGSssXQI9miVct2kriFebNLk7B96U/qNWvNTv9YZC/gfjfmERG1NuAjh+Y6jj4EUa2oAi13aXJMlbrlnF5PON2nvMA1M3UnApmAijmEqAjz7ITOMdnZ6CAqKaXQJcjXC9hYOgmMexQl+zSTDePUgTcrUbpKht3AQnMhgNwFtzQeBGyULzFDnWYYD4GXxXq63HaHjlox02YrRoxPj0AtybWTKf1ulD+akubSSfuX0Hh85hz4N6CbjLeTD/DXEaBIM4mrmwvY1ApwLTxyK1YDnpLa6GQ7xiVlfPo0GfGl6KGdMM51LwzqrLOM5DibPKq/mHOfZyCeELcsTc9tPaHh5WOgo4el7Y4rrO55VWaz4b3AKHpZ/DRZLLLUTQ6l3n7w/X/YYUIs4GQfbW9OhHbdSNHVwXWrfql/bjuaGqrVSyeyQpLy6FxWmmgcfUY6RkrkIRwKwDavpdYLz+EYBcxLYYkaLUzweMvPJO3yoc744u+hS/rC4aLA2rodq4yqWN1xHdcCd/Gh9kNpEvHqu4eMfUEsDBBQAAgAIAMKojU/GTwjFpgUAACMUAAAdAAAAdW5pdmVyc2FsL2NvbW1vbl9tZXNzYWdlcy5sbmetWN2K20YUvg/kHQZBoIU0P4WEUnYdZGnWFitLXmm8m20pYlaatcTqx5Vk726vWnrVu5a+QEJJ04sWCumVl7YXLnkP9Ul6ZiQ79naDJCewXizb55tvzvnOz8zOk4soRDOWZkES70oP7z2QEIvdxAvi8a40InsffSKhLKexR8MkZrtSnEjoSef2rZ2QxuMpHTN4f/sWQjsRyzJ4zDr86c0zCrxdadh1urKy7xDTkYdDpzsixDQcXe5iXep0qXu2c7/6+VusFXMwlI1jRzd7ptPVelJHSaIJjS+RnoyTDz5+/Pji4aPHH7aCsQeyrm8CIYH06EEDIINYpu4AGtYdAz8lUodoxfyvISJ9bLYzN0dE1wwsdf75vrj6Brmvf3/9PB63wxha+FDqHIzkY6QX82darfXIsrBBHFvXVOxotmOYRLhHxwSrEJRi/jxG0bS4+iFGeVDM/56gvLh64SI7DDxWB6+aA1kzHAvbxNIUopmG1LGTNL28i3KfITrN/SRFPs2QF2T0JGQemgXsHEQnvp+kLGNxTnMQJYK/3A/gl0lEg/he/dJHhm7KqlDaANu23APXkkQsUCJtwJ8HuQ/feSy5C0ucx2FCPXSaMgA0bUQnkzBwy18G9iTlDIchvaxlYclHmtEDxZu67WBDXX4idXDsITWlfLMtUSzZxhYApDRj6Ra2jhC8MEdyGLZD6Gu9vg4vwin0g7Efwitvy2OIQQlDFtdZgTaxBdq27SPTUrnTYClE0YRm2XmSeihfBXRTLnXAmqGYIH2FrIETjrEEBn0EUADTlLl5PRiwlIW+q0yCrYIAHSIqwnEyhRTKcuRCjQlZzgTbgG+FukJSJ+w0SRkKGZ2V2ofVM55gtTLX5ZGh9J0uWdVRnU5j129oB8l5Y36sZ8MUZLKu+VpOFZrTNZ9CPZE6+/7ij3qRr1uZ+1LH3G9jcYxtqOGLV3U2hnyo9WQRKah2y8L0ptS5fnH1HXIXryAIxdW36IJF6GEZi3bQNj4YgXo1WS8F4NMZ21CrwOQiE0/jYMagxqUeS2v9C0VewSpPpoOR9pmzJ2s6Vm+QHL1EcZIj6s1o7DIQmUt5LC/hOy/wxHdc7mL9L6fBV4jmJSt0p+oHhoqf3mnLZ6OFvCUTaJ6zaJLXLc0dVtHfhgVP7esUTkSYJ34x/ylAfrJ4xv0P//2b1m++pq1gQ7Y08/1EIwuiaVh2m3eOyYpZ27jUktguOht8borQikxzd7RkYpdtBcNwwhshzBNhc6s+X7arQV0r5r/Eze00Yw9shmWPgiamxadJc2vDrADKYlpVKPE2D1qwsPvgZ8GerKxRvnjuQgWClGgOdAhu2NjPIe8Wze2PcNfWCLScI3aSBXltdRVJ3bi5ipqyfVddG1g3ugzRiA6UDQAcV8NghsIgAv5eA8zRAC89UPaJjZ0cJdPQE/UgDM5ErwDfTiP2/1H4NE0i8WlIs2U+8L7CvCfvwqLcHFmf8nmdfNlGIKvsbhyqteTePmA2li0YZxTZUPgM1C+uXl42tIHM4k7Rib2coKoUyxe/ci8X8xdNocozmIr3ZICrNk04yhn3adQQ5TobMM3RwRSc/2krBD7cQY3FK6TPe34AA85i/kVrHL6XFYw4+qGcXeS1QETubnJYUmhiWB2Il6YqhSYdcVnWGmsg8fdy6KRlK4ySCD66V78uZFClApkQWekPIMlgMDXGcIL+MW5jv1SRYo4sOLJVyakk0xSGBhLkIUP4gvI8aoM6kK19KL7iEMbnZdFKwKVoVsz/bAMkggoIEEreh36rP3GsW2931bGOcL2vbtXNuBuINnRkVRV3QbAfOOWfldOEB8dMt7oUCpNx0hRM6csGtItreMwL8raAFsar6x1+lSGuDfSE8ku5f7/+uc5edOhlBYYqVz5XyWQk5fFuE2T1lInrvJ37a7d7/wFQSwMEFAACAAgAwqiNT7ay98ilAAAAggEAAC4AAAB1bml2ZXJzYWwvcGxheWJhY2tfYW5kX25hdmlnYXRpb25fc2V0dGluZ3MueG1sdZDBCoMwEETvfoV/UOg5BHoubYX6AyuOEoiJZFfBv28iakubHnfezC47iiFiXM+6KEtFk/inUBAtYYI6vedEmWZcnBlIjHdRFvDmy5GUsN6PVQDDyYp0R5aj/0ffj1eWlmMR7/YMyQdqM0Cfc4GVpJCj2fSrVi8jdBcQD3yJyQdHjcUVS+MptPfDsH38F6ds/GwacPMtNKf2HjOCOn2oRaxs7/0FUEsDBBQAAgAIAMKojU9seXYtDwUAAHMZAAAnAAAAdW5pdmVyc2FsL2ZsYXNoX3B1Ymxpc2hpbmdfc2V0dGluZ3MueG1s5VlPTxtHFL/7U4y2yjEYAiSAbCPAS1nhf+BNE1RVaLw7eKfMzmx3Zg3OqVJPPfYbJKrS9tBbejJSe/AncT9J3+waY2MD4wYq0hwA7+x7v/fm/fnN81DYPA8Z6pBYUsGL1tLCooUI94RPebtovXR3n65ZSCrMfcwEJ0WLCwttlnKFKGkxKoMmUQpEJQIYLjciVbQCpaKNfP7s7GyByijWbwVLFODLBU+E+SgmknBF4nzEcBf+qG5EpDVEMACAn1DwoVopl0OokCFVhZ8wgqgPnnOqN4XZLsMysPKZWAt7p+1YJNzfEUzEKG63itYXa8trz9fWL2UyqDINCdcxkSVY1MtqA/s+1V5g1qRvCAoIbQfg7osVC51RXwVFa3nxmYYB8fw0TAqe7R1rmB0BQeBqiB8ShX2scPaYGVTkXMnLhWzJ73IcUs+FN0gHoGiV3eNmxSnbx7W6azeP99xqJfNhDiXXfu3OoeQ6bsWeR94UvnFoN+2aax8ebzv1OTXMnbrSsatbTmVOnVf2dtNx57VU26rOq9LYq9fMdPaOGvZhxantH7v1esV1GldaUIgTdVTITxZaAQpSJLFH5FXhXfZnIxBKXKs/SRTwA8Nxm7hil0L5n2AmiYW+jUj7IMGMqi7QyCLQyCkh0ZaMiKcOdb0XLRUnxLqCywDBNTA2aqalxdVRN62vTOw+n5kf29lsRwtYKewF0Hiw6dS7Qn586VKMalXsKdqBribX9nmSMNZMokjEqqT9Tq2PL468uAGmcCL4RPPqZ9QSzB+FjIQt4tdwSMboqnlK+S5ILlnoBBLNIJj1iHDUxBwokioIsDcCkElLKqpSatwdSm/FFDMEeMDhBFWbUwH3AhxDGOX4+jC3mpe80tdfBhR5Qb/3TRbybPVG6SajYEiXmJG8HWLKTARfkZakihiJioT5qCsSxOgp+CIQVEYSwqeAoHHKRSexCNNVOBUUkqnrHUrOiL9pYugITIQJaMIRFDGiMgvfJfQNapETEQMuwR04sGCdygx/wQS4Nei94ygKBr2fKQpE/y0HBPgdDH18khGpUyvbr5/M5SlUPgkjdeUoVrMwddCw38HcM3M4xcddxIW61IMQeDiRJE2ET/30XYSlvMv2wr8P/aj5ILcfl4HZ+JKGCcP3CT8KyBj0Pabkesofxso8ib/TAyOz22mDhMng4idoDTro/RUhNbh476GUf8whvGBw8SPy+h/AucHFD+ichGgpc8t0+wHupCSjiSPbotaWUIzpUxuonCMR+yQ22tri0rPlldXnL9bWNxbyf3//y9NblYYDQINhbS6bAHZuHMzMtK6NZ3co3TikGevN6+YtA5ux5oyxzVj3+vBmrDg1wt2hecsgN6W7K+JQd7o/lc/ZM72BuqOd3tpxna8c92gGQFqY0/NDIa9nm9mjTjrzPdZJZx9oRKGDBE7dDZNO3Q/6f2jq7/+uh4hB733XRKuM4RgPNVeZSF8OXyayBy+3jlBl0HvrmEi7zqD3ZwO5e3bdRHyn/8E8JiaS9X0jL8e5XQ9Ev0KD9N95QKuQJhOEGhzQ7ezAgSOa0RCmSP+TIGKjxr1nDn8wbvs0+Omjv4plBPcw/ORqojnVDRE+WP1+HsfIQ2bpfxz2x31R4Q6PYzrvCTHo/cb/04aaTE3Trjrb9Ur5M2CwRxrB7Gl0JTpxBzq6V5y8pNdvQsppCGHVX/dGN/ul1ZXFQn72q1wO0Cb/UVLK/QNQSwMEFAACAAgAwqiNT6HbyBZzAwAApwwAACEAAAB1bml2ZXJzYWwvZmxhc2hfc2tpbl9zZXR0aW5ncy54bWyVV9tO4zAQfecrquw7ZYHlIqWVSgEJLQtoqXh3mmlr1bEj2ynbv9/xJYndJrTUQqpnzhnPzeOSqjXlgw1IRQUfJefJ+GQwSOeVlMD1DIqSEQ2DjCh4IQWMEr4UhCZDhxJMyHfQmvKlMpJaNqD5KMkqrQU/nQuu0dQpF7IgLBn/+HVpVjq0yEMsgZ4dy1mQObTHPE7NOobiz3i8MKuPMBdFSfj2WSzFaUbm66UUFc8NzX76aKttCZJRvkbk2e319OG6D8mo0k8aisinhxuzjqOUEpQC49LVg1kHWYxkwOqTzuznSE571NfR79A2VFFtaZOfZvXRSrKEOMk3FzdXN7f9eI7W46pcm/U1QcM/jVDryqQXysgWZGx8aj+9DFFW5Xd6pJRiaRIac74uYsNhguR4/ZBwf2bWQYIJyBx0sAqK0RzLIGTuWvHMrD6wz+XlvVkByH8Nh0Rq7rYU7M0UYWd6mA7JGIy1rCAd1junUyvx+VppvEwwXhCmEBCKWtAbRvhGKlWbiWUt7i98Up6HtrykhXwIVhUwdQ4H5mJ5i59O7+xgCY02ssBDCRsvDFxshS3yBfO6hwyELfLdlOuVs+2+B7sqR6o74o74cn6df9QCJ7jNvbbe1Vpz0rO55ypw1QtqTCFyGNvGmtECTN3SoZU5l4Z7PqWcbOiSaHyc/hhctrXBqHS4o/C91t1ZqaaaQVfDzUUlFTqD6g8frU9ch8ZR3NOhJvoZFtqHGsvaopjnIqyE3cet7rWbrjOavLn9QONrMkqI1mS+KvB5VMnA80aJteMe5n2KGdiIB/nEF+JYUkHkGuRMCHb0OVxoOBos3M3tgzdZdbXtLmHqjXTVlldFBvIBW4JC3ZOxzOFWdLli+Kc/KHxCXit9YXq0jqpXaI8Tyhp4IPFtAETOV/WVcBunKSqmKYMN1JMlENiQ+2JLFV6BrohNi/keDJruO13pB1HbLPGACuQd+A90KzK8ozk84zXJlA0smir1iG9diYZ+PSpN74VT0u59K0WGUd+VQCxVlE1SafGuiawvebv3sZMNTDgt7BBCRXB8h8ZxmBClz4pV1tnak7cumKerMdb0WYemj2JG7fi8i2I1u3N2hpdzvJAA4Yy1wpPgFfgN20wQmb80kOhZ6FA7NsaIL6cd2crk8hV/fqbDQOrq01QCv+M/KOP/UEsDBBQAAgAIAMKojU9ATFJJCQUAAP0YAAAmAAAAdW5pdmVyc2FsL2h0bWxfcHVibGlzaGluZ19zZXR0aW5ncy54bWzdWUtT40YQvvMrppTa49qwsLtA2aYMiKDCL5A2u1QqRY2lsTVhpFE0I4P3lKqccsw/2K3UJjnktjmZquTgX+L8kvRItvELGCewW+TAQ+Pur3v68XUjCjuXAUMdEgvKw6Kxlls1EAld7tGwXTReOQdPNw0kJA49zHhIikbIDbRTWilESZNR4dtEShAVCGBCsR3JouFLGW3n8xcXFzkqolh9ylkiAV/kXB7ko5gIEkoS5yOGu/BDdiMijCGCBgB8BTwcqpVWVhAqZEhV7iWMIOqB5yFVl8LsUAbMyGdSTeyet2OehN4eZzxGcbtZNL7YXN98sbk1ksmQ9mlAQhUSUYJDdSy3sedR5QRmNn1LkE9o2wdvX24Y6IJ60i8a66vPFAyI5+dhUvDs6ljB7HGIQSiH+AGR2MMSZ4+ZQUkupRgdZEdeN8QBdR34BKn7F41958yuWPvmWa3umPbZoVOtZD4soeSYb5wllBzLqZjLyOvCN05M26w55snZrlVfUkPfqWsds1q2KkvqvDZ3bctZ1lKtXF1WpXFYr+npHJ42zJOKVTs6c+r1imM1rrWgEKfqqJCfLrQCFCRPYpeI68IbtWfD55LP1J8gEuiB4bhNHH5AofxbmAlioG8j0j5OMKOyCyyyCixyTkhUFhFx5Ymq96Ih44QY13AZILgGxsbNtLb6fNxNWxtTt89n5iduttjRApYSuz40Hlw69a6QnzwaiVGlil1JO9DVZOaerYQxO4kiHsuS8ju1Pnk49uIGmEKLh1PNq55RkzNvHDISNIlXwwEksXEQGqgFmWUQvXpEQmTjECiRSoioO9YQSVNIKlMqPBhKl2OKGQK6A84mqGrPRdj1cQxxE5Pnw2QqInJLX3/pU+T6/d43WYyz0xulbUbBkKopLXkzwJTpCL4mTUEl0RLlCfNQlyeI0XPwhSMohSSA33yCJjkWtWIepKcMC4lE6nqHkgvi7egYOgUTQQKaMHIiRmRm4buEvkVN0uIx4BLcgQEF51Rk+Dkd4Oag9z5EkT/o/UyRz/vvQkCA7/7QxycZc1q1ffPNk6U8hVInQSSvHcVyEaYKGvY6OHT1HE7xcReFXI70IAQuTgRJE+FRL/0swkLcZTv370M/7jbI7X/LwGJ8QYOE4fuEHwdkAvoeUzKb8oexskzi7/RAy+xu2iBBMrj6CVqDDnp/RUgOrj64KOUffQjXH1z9iNz+R3BucPUDuiQBWsvc0r2+jzspySjiyK6otAUUY/rUhk0zRDz2SKx1tdW1Z+sbz1+83NzazuX//v6Xp7cqDSd+g2FlLhv5ezduYnpaM/vYHUo3bmXaesu6ecuGpq25YE/T1p3d1rQV53a2OzRv2dzmdA94HKhO9+byuXiJ11C3lNPlPcf6ynJOFwCkhTm/PxTyaplZvNukS97MatP8fLvNERCHRMcJzNltnd488vt/KLLv/67WhkHvQ1dHax/D4A4UO+lIj9YtHdnjV+VTVBn03lk60o416P3ZQM6hWdcR3+t/1I+JjmT9SMvLSTZXK9Cv0BL99y4QKaRJB6EGI7mdjRgYyowGsDd6j4J6tVr1nln7wdjscTDSwr+26K2UlJHYwzCSo6jlXLVA8GAV+4hHxedLzP840gtbQCway8gmAVVKn2g+O8N5S5cdAYPeb+En7Z/ptNhm1dqtV/YfND9UL0GPoinuN3zZ0/id5tRLzPGLwem37CtwPv0vi9LKP1BLAwQUAAIACADCqI1P0FbCgp8BAABPBgAAHwAAAHVuaXZlcnNhbC9odG1sX3NraW5fc2V0dGluZ3MuanONlMtuwjAQRfd8RZRuq4gKCqE7xEOqxKJSu6u6cBITIhw7sk0KRfx7GfOynUmLZxPfHN+xJ/HsO8FxhGkYvAR782zmb+7caBQ0LTf00dVZi16CHipWZPSjKCkrOA09pL4svcqHG4EZh9yYJrt3sFWWXyjgzZIwZeMVYiERTWGLawT8RrQttvjnKnasc53OZBU62WgteJQKrinXEReyJIYJH577EPYRPVjUVP6DLklKHdP5BKKNvDnOexA2l4qyIny3ELmIEpKucyk2PDvTZtj0aldRefzk6xPQHQ0ns6ENsELpV01LP/EshmgnK0mVoue8gxkECjOSUGb5ds34A3WMmwfy6LpQhb7Q4ycIm65IThtVinvxIB65GD96Nao5hGhymm71iTD5xg7ByI7KhtXEDAcU1aa64wNWUuRQkQbarPkVZYJkBc9P3LQLgXKwWbBtq57pGVEiZHb9K7oQNnMrRn8KETrXTHjXbIVd0bKtv2DNwdM0fr2Vl3eB5WWYiCUWiIZ1NLeNXvai/VYD88/gy777WItN795z7RWhc/gFUEsDBBQAAgAIAMKojU8HBfeHaQAAAG8AAAAcAAAAdW5pdmVyc2FsL2xvY2FsX3NldHRpbmdzLnhtbBXMMQ6DMAxA0Z1TWN6BsjEQ2LqVBTiARQyK5NgViar29g3bH57+MH2jwIevFEwdds0DgXU3H/R0uK3PukdImdSTmLJDNYRprAaxnWThnAtM8Bb68bVyLJF5pnjL0yhADa8yOwJ7bMfqD1BLAwQUAAIACAAVrDtPBlCTptUtAADPRgAAFwAAAHVuaXZlcnNhbC91bml2ZXJzYWwucG5n7XxpVFNnuyjVVq1WwKFFZYiASlQkVltmiAqKiIpYyyCQVCGinwgGjEwZtH4WECFFkGgZUkXFAYkJyhxiZQgSIQ6FEBmixBAxgZCEkIQke58Eq8Tv3HvuOneddc69a/UHi7X3fp/nfeZpv9mZe3b7zZ+7bK6Jicl8/+2+e01MZoImJjOQc2bp76w+cugr/b/PEvf6bTGp6LQa1l98HrN512YTEypxnvbAF/rrL49vD0s0MflmpeHvM/+9K8ZMTLZF+/tu3peMGOnnZUWrI+GA1nqAMLp1rD18weaJLW0tiMMNl+ZlWsy8MG+j71WL0hXLv1ox4LrMN9Nncf75V2bHr9q1Z8wJmLXKNM75jvqPnMJdJyvzwioP7cIxKFW8PGVJiuLO7TpRV2SkLvnRmVsV7pjbdXXvvtd5CvcpZgf/UOKNq0tVdIWEEG283GUUcJKip/LhyvV12PHJt8rEkosgBa+4M3zxMxOTUyyHVKAtSA0OuTAuO83Rr4tAPFMS20Flo5J+Qr/A5JUsawA8nQzbdNJWf3VcvVUCPjwz2+z5vCloWCo4mzZP/+BU0xXtTP0up38A9A9ePVwNGla/yifo/7keb4fr/1nV3G0HCVqm4VZ4O74aIXzdlH4nHi8vvFPNw6ettFtYufzQlie/xB4qr8So2Z2zTUwSytTWk9dJiP04SRrPA7iI9H2Tnsk132hXaP21AGJisqx4KOmtCw8rV3G0I7KBNIn1iPV5EeQCCEhAb8B064qFlKzYk/sMVBw+8RvvSmBhPEHTe6cskFwxgFP2n1m4lZlrbicJdPZYYyDxO3e2DJwUUSj4sTMQqyIJXlnvZ/m9fs/Hh/y2qmebnNrWDnJXg3Zshw/7rwZjyrRZnuSPmxwWgPHAUHwwUjto8YJVBzVebL1DDcpIDOw46fOrWvAZRBdUt9NCgHyjjq4svaqX3qZSHyhILQNfPjh6R8ShkDUI8PdPkM8RwCcmmAyqEu4Ik9z410dYQE5m/EoHNqstUry54ptQvQqevt3TTrCaIMiHOsZpce2MNvlHVtL3AMx0bUsawPcBh+T8w6dc1yx3MrOOn7cH2FoyLZF/yiDX4Ttw+dr1nUQaxO/z5lmn1jeWUOrnfYKMRNf6DRNlkLIoChgxWirmNeI0XM7rsxaIZB6n/lMuuCzwbnh1zlww29Ilp0E1mMU2HYGkT7JZa0E7Yd7HZZdZBPEwJE2XnkwmxJpnvNDv17Lygygjh2Rw77Z473jvcaTaorbmowRZEUCUGXiUQp/oUwep+DOBQeip9chv4udfYgx88Yms9SuVZ2UwGZbGDQrSG+3vuTLCyU+Y+j8p+5qWXPxfiuBZSgGot+ZExYjeTN/yfGStlvHlgJAACFX1i3O3G1kpJPMC9rDe3ul8yW7fbdPwJJBVQCHoRMwy3+jCD6zaCxidLBgDi93hW+X/AcleQKQ3zrKAT67hT/hMYkiSZCCyvxGXhuG3Zi/qr8OIDteGIFIEqt8Svs7ryDknMzMxyc4H3dvBf2AkA/TSveCjebDYEb3V+lnOKPFMSWhwrl0zLQNC8Z0IoPQ+Q6/oI7d4weUOOUvuLXj1bsW0UDAVB9XEJgUFySgpUFWes/9scPsMN60x9T+uBYOeJD2oZiz0+6ztgIMx6F41gwDi9/9Z32NyvOeTXfcC/D3gsQkV87WGFag2Q+OrtP4NX7w6bsxDyBUtkzzWe01FDBwlCu40C3q1Z00IC8fW/8siiuY4o2f98Zde49LgnzEiYvZcYO7D1yuNCBlIERbzf0i/7JE0eu0sNmOwMS4QrPOlMjCi4DrA1onUtGNa0pS4q3/GbMVmeAH1ffaM0WMmZjaeroi9prYfvHa7mlF3a6LVT8pTpEmjfLYoTp+iojeZOhg9/y2smsMQ/aCKOrPlZFpTGO/gck3etF0hO5rLJmIEHickpyk5rmPVoNknsLe8TzM0gZKW1yB35JcaZMISI5Pt2hnc0JRClwBDHYXDI7MJE5L1F6aFcYek2qcrP5Ge7PEwZYX3D8vrda9+AM3sjZCn3hqQ8HBt4HbFHwThg8+2pOYZQxvEc92jKIbWa4YG38iMVBkCa2cU+Rn5kuKqlpWy4j9aQDMj30fiXiH74LVaYw4CFGVA551kzQ+EdLKxTKKve/Q1pMiTMwf66jBr6bqxN4/z+NffbDCmYiOHggzMUmbBGpOdBB5xDvW6o5wKa5gtyctYgLVpyrj9jU0jvdVE0jt/xekz/dXrhCTjvTzxWtd1PB/scqTf4M2f8yYm0yt6L8oDjY0grq8m95sx8/h5b121cIMs6ebVq9ONtdi/jxAHE6fO3KSwJbwGdBpmQLutsUQ8pDaa8gwzdAYQZtZCnD/HAffwlbmfbduBlcaLgp7wF01UbvHWh27VqYcvVkwMUdYC9T0Pl2uMKA5YLHnno/oFKi20+Q189ccZmU5XmaYctUYGmK6e5py0PV9RfilmcPvpZBCvfdx4Pdnyjzr7Lw+hrd2eTDsscttBM2zw0/rmWZ+79RndHmo+oAsL4j1w3bLJ1MMIKWpwo0k3bjvvSEvMPFUePsTInEh5CyVM9lztkZbZJq1Ii1/v5BqRfBEqQmfgg4dcvr7OI8vqU6dtgBF7oWeOud+M2El/AJ1MwP7O0wc2Imd5yDoj1GuoTHwvnOdiaflZAxt8ZySzCyvbJ/XZ6fkWwn7qZ69H++uZ1cvTS6Z3ZhV1Bk5CsINg1/Zpha6kZZlN9BYEgnCxEc8H48EjvBeEYPRiQ9mUI8m02mtkwg8S9RH0fj5lEXn28Quxaswg7MtPlecifZ0WtoDdbDtJ1d4g1MEKsubPQ9NjcZeTe09b7TbC9H2lv5ToIyv9layIVzA1k1FsfDmsvvjyfJNPLIoeu1cbRdSFBYAbCvE3f4fPTv7E93doM+nlx82E0hjV4EygG/fwd/gXyWpjD87rkSOsUyFnPb3VoOdCpWBSIRrWzUHD2aLG7YFG9GD2XhypETeAQ0DdfBMLNDk6yXif7dhXiOB7PmIUT6HRuOzK17xjzxzQZ5pk/9pYo3WvHUzJ7HOYnvQmUZTeCZaaDIAENyNqmgIxh3WNi0UYS6gVQFAbxamm3ZgasNF6L1L35SPVotMJtcbPdjUQwWuBSmKTWImOT1UABDJA+HSBmMvecaJGnwilezUXe37K7eeZW856IzPyvfTLPXfIX781T9Mp3bq2Zc02s7GCrdQY2QjkkFPi6YqBip8koMAo65rBqBxGKgVEZdBBEnzaGuEN+8i/MSgSBfJGqgRs1F2c8diY0QBxP3tHotX845cTDLWcZg4wCgJGcSv9oioxOSzMlDQSL+AxCHCd9xar/uWaYiN6gm8r25lXxknrHKxbjod5179a8wl8nvdbiV6ZzICIiuZnc7nKRYPQ2VzetCWDxxMy0h9DnvcuqdhvpGdXt/s+gJ/V5Kd6eXzFWgYffAqyLhsRsM1UPZZM/peVbcUeSc8TrGw8k483/CnYNYE7a+kSZwWz1RQYQ8YNNFwu4B+fk3mBjIuXBs/mso0IW79Q4JoIJWcQ9L40rpk3oGSQjSJBxgkjrdk9N4ofWduNsgnMzvq/Cyi9QKOUUEb7ahPfSPlMprA9xUgRmot6UypHJL8+a8+piAzvr0FHYfQa71pLaUhoaMbf4APZzIOFvlKi6LwMZmEUwCUhQ48sz7o35sjAwSzYqAIhriHUdx5pJywGeg7bWZCNV9IeafSpr1Suj2xJ4xitpeWMQR60Hl283TFJOdofk0Znqu2j1OZpbcLsL6niGsfuBaJlS6stLO1bN8iPDTTiPPp7Ef1kV69mFD+tcBGpg9iiKomi89PCBjjh1XHWF0HBSAcv7WQ4TTOtJgKD5thgjx6AVkqDT0GpaER+P7pNpxBxyF/zoG/kNmM1cRHec48v4VimtzPrBrWhcU5t6DTbbrcKjxzfOWh6DVATe60Ozm8IDSxPc3pnz2LaNeZgmnPN+VWtunPNuBwK81gOplXAT7PkZBKuu0y7Fo/iOC9+xTkRNhSXzxH0mlxVbVtdsghJXAgRZdDfhF11ZEu4xBeJQcTeLBF7qeVCOy4OkUQYrEMX94wd30uTQXhKLJL5S1Zu0Kjf4LfnWMLSmYMnilzg+E/Z2zBX4tgujkiu9OKgB1wJl0hZz61b3IDirLEaujrVttMyU9GckDiEgQWkRvfrliJDwipcGhGImNonCXSH/k4s8pqDMc3RW1MvQyuofUWu8YtfchsixCuJXir+PVVbDV2gaBXk5sXFO+b1CzHKGGwkqnZA5d7tFlO7szwRcUitaKuJf/6JadDs6DsXc4Ku+l39k6hspASI1cT5JtQc8T0VitZbyEo8Seb0k2tG62T0iHgs3VHGQhWg4DknMqqhjpXaiJlc3LT5MpCPz41vCFtKpJAk6eRKT/g5NZRHbRSkTQqjqy2E61ig1mYSoxQ2tBNi/8y4CucRXa2Vd1++so0xKn6Ua1kbCleu5edKXyehUzJeRNWq3CcmiKyr5kSZJdhJIhL8BsdlE4MNtQ1MTKti27OKUXbKRbANquHjm3WeR0r/KXYyip3lvreyt1gNefVSQ/BFkIJMFBNVtrqVP8kKfAofBiJ8W3Vjq0Fh3v+86/8N9J8BMoxseHjNCB8p2epbEvgkw/gBxBtbMwkoGQTt0caMNrNFlbaHfD92yCOSp/qeKtQLNzmu4uAW5HY925nB/bXjPGYK/E3S4Z8gU7bTJnn60HvPFE28K6dxv0/5MsNnpmbTFGn49FkTp6cyldZ0vnjmFIVq62U9s6d2kXl8d8/sP4cwRm09+azU747LQHKUYqI3HpL7AuWJf30HqXv37o8zs4f59Ox0M0hFI6CgUAZSRXftJXTlwEWpPljH8JRHKfST46HRxAWa94Ir01m772CMCzpceBH08ecBw1HITFHEAxojMx4nCi9L9XSDv5dGh+QppXHyHXrrxU59DyCWwv2tvjVPo1fKsuabaHa/x6UnrDhpwK2i7Hmx6yM7zVLHrbd+1HL0C7h8ZssPU9OFI/j0AvkubNWWicRLLRpNJY0lb5RdpFwj2loE/FWwAQ7ec9Zr3L6icsD+JN6uLCd2ln0IjZmbdf2vXJ1wbXKeCdXBY21tUawFIeh0/96/6gg3GRJUIIfZdqoT4EgL2eSJTYBTzl9FAivXtRyuCWu2EZf37U18CwLvpx1XLoKGWiFFcDEkh+1WFA3RWqTdq0yoXwsBVUwiVs1C7oaZKSU8JG40kbyW5PY4xlt+uVRBeD0PuR3Gbj7WghnkiWW7jsk2nyuCTOkWQwKhg7CGsUe5hqYPhxN13y191JOLDqf6aZ9e0HEZPWeKv+7d5RtGXKj7www/dhl1y0YY4rcE+8Ye4rZ/6DsUtg+4wckWdtSQeerOpOcoZ8WkiAJXJieg39stQgA/R1gi8OyjpymTb/WjyjXmLMLibrVwbOx1k3DuyI2rrgRVEwQfPBpDBsbLyOtcOu+0gz1ywm+l5lXrQAIgJOBX1MeGO9Av/px1ZWqOJV8DJo32uXnHPKjDaSYqLwBTmd0Gjsfe/3Z5geVQ9kz0EkK5aICe5lcmRLW620XR5albyuEsf5E1J/OgR2OJC7RZhqarENtaU6SS7eVRCGGCV++qiW4i2Udc27ljZNW24Rz6hD5Z+6c981MTE7wLs4BV6aNMFAvTrNbH41npalpKlE+ES0FWb1hJSP/QKm0HqHtPXRYUzBVxKJBi+LmEfHpQXwx/5DO+zAKJldaihmZ4d4Y7WVSTru+XyBpUqdiCTVg4GoEl2PMb1Gkd3WkF1Z5P0gHyRLzGDw25jnfiXqb2pXuPX4kp84n9bgnr/Az4XN1e8S0yxQNJiEhaHRcf+1OGojWFKg4Vukqu9fb9Wd2ouKv0qq51nfKDupsycjFc8gfEb/b5BK94qwz2VxkUPg890KZyr7Bg+T6zEbZwWNEia8tVW2KLLpGWKpMW625rib05hlypAmiae7uu3mtlvxKQkPiKtrg1o01QLr8B+qwSDYQ6nUuKgDWW6cm3ZpWvBfkbPzvIxlnVml/HL9ag+5PnbRG3EDE51fbnFS0MKcZPbQbTu2wiG91JnjLyietadrqO15Ai5wpnRgsIKzzisdak7GhhdrRoyUrv0aY2GZCDui1jaFNDUhRdIewTbQQsO6ioyTUei3uuRhfndYaHAEwZF8XFkITZV3k/AtaTDMh7qwsSEKxM4aYaCGvr6xwZvNFG4L52mJvCF9XE6vdZEc6EjiRSkXgIdwO/QbCBL4o0hJSdAeIbQ00A00aVbPXIleDo0ZjD2u0uoZHA6oHUtbiSxMb3yBcI4BNjzBTbCVX83oeVKJq8lYPmbj850Laq2pp7TUusXnMe1apcGu/Qg6EtrM9GH9Y5eEszlcUQ4VkBR+pafGKgTgb3hv0Ue/hScZWWGT7ndm9fMBbGTSyWl34wcKoffDeR0qT6vVFlTlc3QNma4z1ghJips2nxzgldwslKgAiJpUtbN1APRDlubKSEBp6EV3UY3gLcWHnyB3maMspn02JRUF1TaBzWWqm+JqfNgGcFyogsPh2k7lyspD6zrR/Vm6DjKZX7ecbc9c7QohOFvZNsUMser+1U/zVcvQiGLdYIHAbYkAGLVoQctw6UvsbJZ8/cJoVAxlwKMh0ZlNA4bcupyjez4arN+w9WL+BpZD9offIl1CeusAKv4QaMAO79Jj7FI2iQT9vVTtAufSS9ctq2+3tnhPi2lsnemFaRiJ+S6p+RQLV//uN7WQlYxFJl7Q4sPKpWDVtW9H1YZn/wYhGa98ifIAHLh3ozsz/jbhCdF8WQRh41pZu9EHoIfaZisWYfADs6ePOUecu4Z2K3D5jCUO38WazuVO/5K+BOnFdOkpUL5tW7jpMhqcLipOcfYdtBwe7gg250P6LNdXbK5Oq/pl59VCWhGkHQKcbdAuF/ZWsSPCxTMI5IHb4+nhIIm755WjA+lRvYaakfwLXot2AcXdEdPiwvQXzohu0N4INs50Ns3OSHau68qhCsF8QD5A+b2NGyGnQTve/fFenz443EKOuPj1hYw7uhLuTOPR9Ki/rOwvjGy50fekzCgmGjKc3Wa0bTJYvcHKNRja/79Azgvw3IvR18URYYAmNoZe/0lcGw4jRrNeKF9GUOR1UXzaFMgd8s1cKTx35SqKT8rt54Bg6bk2G1ZfB7a8pIcjbl4wT/HRQsdLS3I7kUdp4+9nHbY5XDVj2/fKCP6/x/9xB8oU+yCLfJvBg70rrAEs+wfnpakuH9QIy+M6+tMwxKFoqm1zsF6NNEAgjo+JSTeVCvwlVzX+jb/JwdhPxrhv6w2CHh8kLLcgRW2tI1D9bwax1eNym9gHEuntk7pcRn3hfB3ur4srMrmkvad2U9XpUy9uqPTAF8lCmrOsj3KbIAWzFbncIPRv3omc5XLLakDWWHUIOWl/Siw2J79pN2CR86T3nRfWIaUJrv+2UmXZx4kA1WTFQxW/8JVYddndORPs4cydEs5FQykU5RV8dCBPgB13txMzk3En+ynJLmS6YM0mJvuguxqp0FFVCfmAvTt0d4N1bM3SkWnLeDZD5fxCL+DCkTyuC81prdb8qVm994Jo68fFDK+fGBdE0JpVCs450wjf3LGUOB0u9gZo+JB22uRy8mQSXUnfn5od7ndomvEOUHiXht4bFNSzIFpW/P04tLxY7xDkC2onmkZUNiirsIZ+7Gbpa7l+SJaI8TPiroMIRFyH8HfZE46DMxpHzt98zUnopdPEJV4sV/PFkowEU4t2vaZCcHZerGZkXrsSKBd0ZRkvNqRe6ugt5PyNoDMyMRvYb5XpOlDWzCb47t7VoboAbw/2KVk2WaTDgIuRzvYMoj9mbS1VG4qOIYupmdsFiKB9BvdhQkVzA3yOWuLGOhkb/Ohz4rPex3q0RZ47fNH5JJH3P4+hI13bv7W0kX8Un1IlEWarChJ/QelgGGjZ5pS3EoIUqtIuPGlmVy+no2rc9BuK2e5pLXrudSfU+TC13B91FdbX7yxSG1t257vqI2g53JuvqKOTmkHPMrqK7sc12f0K1ZnrBgqcDb+XAHuysZaG0tr3FsTpALWLHus6velyO4tSA1CVcbk7A4LzdowG/QnUUfC3rnl4nUc5uJyf6Z0VBck62+p4P6lJoXK7wzInwH1Zbs/iDZ2q5Zp6btKl5fxoERt+2liobNy3dMRNzm09SymtiwZr8CUkvurCgJqBd9A3QTFRv7eQYhaubmN456+7i6yO9ac2JqhjDOE+Q/uPf4U4wEyCLLOY/80zZvNV1JRR8dMDEvY86iuH3ikm5RMx/6t8Bp/xUu/R891AelUj9iMBEC9wZ2+Jqu/iscfXh1miMDx4dfdAXA6PkIi5q+wQfWFCnmcUX4VJ4M8lNbLPh/t/cMClET9MkuGKl6ZBHMUKYxqifv8ibvdlGAd5QZpH0Nv/AfWFGGk4/FX/gA/mcQwEvmZ3dRtO2U8gokw9TqUvIx5lFs5EeUfmpQHAMvLJj1an3zp/erORDT8IZWzseRPiYfLHc0SUdFTjNhVtRaN50bIK7ZmGme4MeXiYzyy6vvuo1eDhRmBbqCbxzglxFV47cCcWu8CCGDeNWduRHXpjFYhAEEHYeAU7TA8Gj+Fl0SQZl0hwAqCQSyKxzw2sXN6WV3wv37Wms61CcOFTIPhA6QU6xZrN0ar6aK8o+5RV86Q1oUR5Gal++yXQZ6appL9iUH1lt4OntGC8nRTlpRzoyecfSldRK2lu4E+wGoPTxNttNtLTgqAUafMXrze/IKsu1nbFtAfBH0BJTBQFnYgRzWoGh9BWiotQwHM2zubqzY2P19NCeToO81WEIRbqKSjKvCFpVA0tGEX8QZZ8TA+d5loiwKU9+taEO1w2RguFIRQ1wgfjltoVlrwCZac/Du/Se9DZVj6e9+q3PsvxoUmSOZCWj3gkLOxtiEYvWJfA10lLrZvhNZAPbMWXAWX762vj8F19SQoz6RgeK7o927l1YvQKbXwMrcFs6oon4cOb2lXQShAmn8JeWvREzzMHrf5gw7G85SpBkV61jvCX+PW9KTCId52KT3sPRRBc11rIfLE+TD5qwciVs74E/aTJrWUnqNkFD7pCcPksZk2iqpOx09YC7hScXqcdc+fITLeaZtgWW6nD2EYiaw5Ez3gjIfR0vOUlKHyJR/zPzptC09+xEK+hRBtnqeQxfloCoFhxwiY7ytWwjq2s/46AwBrXROAU2zsZvqaT0k2Ti4ntDZOy0xQ2QkeZnWk0lLC1iHhDBS5l49Gq0HULcp1MYJvo+TqWCq5cM1bOqTGnyEM9wUze1ZBBGxJtpjlDEIv2ir0+Z6pAMJ5n5rzrNa1U+PTFO1lQT2RHmTXpd/bsZCVcpJrOZhaHuTdkDrai1cp3xJPlFsaC/IplK3mVFqQa4JVVxz914D/UAKYXC8xrFdV4PX91TNqfwTsXsuceBIszoju3wrM4vY/b93kYdHyo1OOJx+EWo0FZ1ZRjWaIc7eHWXsuBCCPcR1p3QZkmQUBuAaLvvG2c9cv/qX+/rwMD8NfL2p5agHgi8yKu0Ib6Zc5gfy5L79NqfeF3YDKz5sevOONquta/f/RG3KLnAILClHpAgu8indMYUCiGfycextBzR8EDCKopG+auKjFM3ESJfhqE5fQ0qioQTlBwTuzn+NLjYX1bw9r7l/ZEjAiVSetUC4ej9IKSDyG3IEKHRvv+WSN+9WfUS0T83AiLor6a/Q7s4m+zIHJwezYBWjPAZhX6ikv77aogUTeRp5CIHvDzIpWw2ymGj8+QLSavD5x9dH+jaTcHnX3BOOhhqLTykJjF1ckyjszO1Zv36h5fzRAXraCXw+L+gkX0vFXgo4bhVk3oJt9Gy0WSqy3F0nCRIzN0Tp5MplJLYfrFlnw2IO12phEnYCDL/C+WrzrAuhYKik5i61UZWqLy47eUotrkOYVbTqg2APQ9oJi19g9NWkdhs1++e6nflvDUONuw47jhbZCL4/F5s/qG8cF8J3HC+ysDQ92C9HyTGDJzKaOVE6Pi3ohrBZV0SyVHrsJgqEL/iaQmLsJRbB0zvoLbOO1lvEcdlAiUpZsVnv05nN7szW3PVwG7syfyMTh6TdEy7cv7L9cP4I9Ia+XHGz3oqLFtNzmmms5tafBUGfU3OCnvIB3y8hmRjiXusv3M6p27DcotBV7eAGuUzvtCPU0wei8xXSJR1h36i3n0Q6r9PL+EjjzjffGSeK0j+3DfdVRbcqrkKJCdZbv9/NZDRB3xYWvEk5sznCmVeWon5HQ119ytSdmz+Lv16XolaPYzX2/EZmgtS1haZv/TW0I/qQPYRJfyef4zvthnrtE+kTQeeF9Le9Kyrg7bGLu1ICdUWhh1JUqYulAoTa9Rp+QA7fgY526mL1ts9VbtCXx0roCwPpUECuAe35mixBgdIl4CRy6BGcrOcbXbx9wjWzaOXHgGzXDkKBoKpSrCkav1gee2ZTEVySmYNqvaJBpwJPToXGLea6bvmp1s9rYTV8B9bRUrQsTSjca5X5onQfLH5tN92xLzdUWGOm15fGisUu41cJq+2aUYlhRFarcirKMTEF6RIYC1TZ2MuVbowR2w2dFm7HpmNcPgh9GuRJai2Rok5nO1IWfYF1ehgUIWQJr1q1nCyCiDKbBXp+BrQ9M+EUj93sNAF/HEsX2GjaEnR8nVZeVyDKxmQLSH4zmmlyZW7/oWjHjU7EF/byqMWZqIP0XAH/O2SgsbqCgK1vxvI6/v9ocv8G+hvob6C/gf4G+hvob6C/gf4G+hvob6B/D9TebWiYevoYul7GdUZ4iO9UF3XxrgH8aaBv9IcJxU/sjIyPgw3x0gW5H0dJXvZ2tA9TjXsxvtNd2MT5jDbDtCfhtgx8HgC7+/GISZeHpKEyVUJXTiD62DUMNIMPxPAsTMSPWDBGw2R3dSPmFkB+E81PylBdbmU7ay7Hr8HPThl5wMnptqD18mWWcJ4qjDyh3P2eCpRIZjg+3lUvaSw0rWPZjRKwEK5ytkmMdFJEKQOVx10HY4p0Yk6Kauz1ddD63EgL2xM/wU28avee8NhIwExA+u0FwJxv4pCJHKsEE109y1Ynot9sqnIyRWrFlULfre8lwa3TQtq/Eam8aRIzk91rB/YX6MhNrzPJmAmrm9Gi1+/aShZ9/ZEo8vxK1hoNYPLqfj54x0cdEz69JRR8eLZHMTt9ck/gxGkZAQMFY9em7d73UXiuSf0Qq2WiiSslEZ8LwHd7AG7wRNHNjxo4PtrJP+ODu+lgsVnNcM8nVF30clhjZ/d+DsSIIkgtCNRJLlnH7SJrH5OvkWLwo0L86NtUeYpBzbj7JeTJW2R3mZRI0OJIlR4MUMMAxdQcgpDc4gBXP46Bn0FqW5AROh0P1Gkq6h8nFFZErU5DNGPgslyiZzhP22CYVfJpqsYhUVxdRN82vRp5cnX9CRuI1Tsfr9o57WAX+rAA9OCpO5+Bq8maPuFzllu92C1owYKwqTGWXg0LFYvg0kV3ILpnEC9q8rqWbT/XdMq0KjNXZxPfBVkYXRtR2xZsubgnQtswSM1hutkooa1ofP4baeVX1APL1zZ3GagavibcGuHS/W23Bav5WDMKzYhq2lQE4QX2jcomRQVZmJbJKDr1CZYe2Y4gWtN6f9ltoIzL0rOlJALseUhARgohq5/E5AzhYz9vKxCKaR91HQQkQc/t04aPYCLPeZVLIfEnubGFGFqt6vJWbjFbQwAloFevxguMHdpiszIln/+P2ne0dn92Vs1owwJoQSaKD7TqSkjZkqOeDlGlmz0J3esswNYNUvpq8J6XXqc1TwTwdsBwtqTLcDohRo4YlpCM1Mj7qfCq97lDJ7mOE52d14n9bTtGVWoUnOk6wx7IJrf0HN6zLiQy2G04hdowioXzeWqaOi1r/udBYs66kOLqAK6I6nOy9+kRjgDuPIYbOwPxXFhWiapZQqrVMhEgHJTDCROYohz5EKriN3nyXRQ789xf3vpaQPjq5YEXrJO2GuCk7Vrs5R5LD9NvKc2ELSz6C/G24AThBrrW7VALfX/cC8yT28KWIyzw3nACN6U+n27DcRvG3eyKbYuzdB+haf1sLUGwBfGSg0hbF1mxkFKogkcX0AsGf5XUiOchVY80nUSvZn6qXP3agylZYGY4f8RLCtM+yEaHObogv+GFFMFJbG4Nou/kSfWefvzNUY1TxAk1BF6Zd54sUKV6lsj5tPy7HjmmGcKdrsNuS6q/p8Ss1pvCMbmnx5HiqEifvjKVGkYKH2h1p5YkF2dz+vzZ7MppJ92qjv/168Yn2BqF/0HiCK2c6hH2uJg1LhMm2wgYqYiIFhkc/wf8yKx9lbb1x97evyODoA4DoOS7NBT/e09K1DekDlYOpyehaVO+Cl2s1poL/hHxTUHLWBMEGHumTgzL4sj9WWZ8Wc2IWHagfyREibNwqtMSyVz/VnYC1suGrUaH7a8ehTKlG61Y89HhXJlPeTxCsopdmdft1v31kPCHQ7VXfipOLu7gQCx3nlxpFCEYm4NVBa2z/0CR5lNnuw7w6Y97Z7gWQ7ms0jXOKWyw3KCbr0QlFmU4tkE5mr0A3+JRSuATLFdV99t87jGfssiLYG0Ns4QTe7k9ouig2aGGgkfY7/5oiPnukH9Rtf9qy0F8i5pfx/K6nugGOftteyi2eOQWpBUzWFXJSsdUI/uVkTVvZZCWE9oIpnylDQc90LNkg80ZV1ijPozID0X187/NVmy1LSEHctlOcUfL7Z2IgkHvbPm2zIGhFOe4RAS7oWJ9twUY2KyzYp3XmO9+2XbigrRhWXXxusT9xoFyvvNqUAoJzq8S09afI5THXAqA1C9CJXtWBf3MLJG6ws6pelQbvFfCd/v5E8nP6gS3WRv0fKPVDdSDnn6DJ4ogJOZwDUEunNWMy5Z3r3NpxpWPCsNQFOYBdR15HakQ7Iiunl98MggQXsU8L+nGtG6rjG36A7rt29mtKWj3zt77Wr8ry4TE0sUHA8GGnZeUAFO5oIzf+OPZ2HKXOI96z9gEjYNeGLVvZXCPYaFFa9R6G/YuG1IsjitftbGEwU3o9WTfVvxTmmjGtZ3k15K8Vl1MLum0LK6m4z9VaH41ZqvXjlfQqMvQ3wN+XP1mfFBoftbVhq9KcnoUVF7JhHeSlb+T7/fVsQq6vWBbtHbfdbs4b/pnDY8KoLlaq/MUfqqowPIgXV6XtC7Ny5TF0cVGlOgKH+tdsfiBlr0Sev5RVXaKNbf3C9rVB7tWz+PP+ZmKtnX+ppUjR3DXS3QQATry8jJWCE+zqprwHMe7aPhpsPbe6PZfpXKWM7Rj0J0aUR6Vwg2N13rwJhrK8I4e3YtW4hEnsRC+7Ndjyy1JMcqoYvW3c/nO7DWfJjOuCB3aOBrDl4l5O/VBabhcQMjvuVcRXRzt5BR25DIMIkShJNdQTTXk0vU5TepKZSjR696BPPulrbQfX798MxFYJ6mnHVNTGsmV7u9lHEfARxxK9LcRZZEji2yQ6Sn2m2+s6Zen7t5QUMzSxWKJcgHfvfIdPtYOQYjSSbGsAn0GbTDOoDQO/x62n90q4DIui6uuvAhjgT2l1t3WNoQLtX2os4mN2CKXHVxocBdNbqsMquK7R7FHZE81ekEhK+AbCzpG03rGJyo1jQG9BaDh1JKIezYPjz/gOYsv1ducq9cTv13RK71KiNzW4us1ZlRscB0zlc8Ljbs5ofWTlkiEybvOs4SiJ/r9daEOcVHe4/C08D+ORLOz/orD+ipN6PTv9ZheOYq2ktw1CzpVQCLO/yoxyOZ6bC02/y61Aj3QcNqu0nMcfp51EMfSG8m6+uGRGCWOVLUOtA1nOxWNy+fxv11CFK4iskKR+bJQ73KPg1E3dyid2ZX/8DoARANSeker6HDe/G8C+G0Xjr+0P77B2BHDVXcYk3e6DL81r/CefEZsDCyyIKE4n5WQ6DbpAhG+KiIOcMnrdz7xcqua1zI7J3uw0jN1ebeXaRPxoEsnJA1BsrS86tqilv/yM1oHRaF5v9Su7xTNQePbdrx8XodyoevK94w+/xEKcie7M0XNmCjDO+H98SfJtxVf8TEL2b0pfN9Yk2WicKXz2evoettuxvA24q7oj4nrqjZ++TlcvpaIE0fdIajSCaG44QBkKpkBiBgIneHN77MNzjMepnJF324EF1YVfcYX/cP5L99vCgMHkh3h54K0ll+sOT/Y4Pi9/EBn0LVWGX/C7/RvAV0y72zWQS+5+kCE8NoWuCXLqUXHHZq4CIIbbc6Ua2HZon2i8LI1Iw53q9eAAfJUYXV+c6KH0zx5YopjfaZa/TXN7IlnlnH58z0wTAaOKAIY4wF+XzDakxia/lLUQW7N7iqnV2A0hZnXDDvLt6gVy/4i8UegqccSUpDm7LLgrHeFvuChHA0r8ikirYNDnL1yPm+bi19C6UIdWSZa9sX9DQWR5/ZWd4zEnE0g5YN9KQUgul+aSG4RxRRydjp6wMFK+9BOYw8lZCM1D5Dhuk6JtlPaVO8tJT8PBN4EVhhOHswedsHzXZ5z2p1pnKiV+NUsfO5XH/M7U44X3zIrS5EkZCQsbm39J3RHmNoMXRilXs9AnVL2lskIXevI1Q5ejLVRTXszOJHlG8NHHacrrNoxGSGXJomfULMJwNvjwDH5Rrh84x2k6ixye9Yiq5/FClq2WNEzlXtZMsbRoEOtJR0VCYkDB89si10i7gmoz5Gxq4wrtnnSzXipDYgCBEhA8NYcNC8jZQbaGWQ9fP+7P2zbELDetr8KQU0E4CNekN10q6mCx8Yu6JRljsZc11beNdbSowdHOcEUBjAp9dEQUtQCUghhbDZhzBs9UBSP5VvegegzU2DAv1AqEYBPm3sXDq6XiGlx7fDedqNyA6bVskGttGmyyTELvPeEqOshXr/+penmiVRuq6F9aVyVtDrOXo/lmhZp/a+wUPBXlp6BDPt/0DhvnFqOGQzjf9FZnBXfA5OJIE0F4ykl9wimkXrk26xu9NYq4d3W1bl6B90LUEwF5GMoI9exGGRrURCVkgiqiOxzhCLEKu8xNlnD39NSdjaGQjrmhVUdV3SHx1+ndFRmYFrrKnv/Gacvpa/8q8AMEqF4T1CJ1vD7hQ4Vizgd3V8+fP3vNqRh1HCi2Tt3s0L8klBtMajKwxeuKsgWRYtmvLqHE6xF+oPs12PNbPc0032Gn7mfiLRqVHFj2JnthsOI2t7rGW3yzKW5U+0r6Ol9U+QZO3ngJ4KmmpA2PgDCNZVwD/wlOVZZz/Pa/xFv5J/kYr62eChxq6kgCVqV9JvZlezqezhQw4MDu36Y+s7H8d+qa+MigXq4AaPmwE9BQ3wdWB3Xv98QStzxbYRLoatMFUTUYsKpO+uACewEwSzdHt/KZeOLfVT6zvKYJk3oWKEcH37B57lu9Q322/j6/kZ9KwipM9BYJGh6CIyZgccVz4j48beBJp2DDTWO9aYmIYENkIjHHp7SjV4daboYklpPntDn8GmcvnU2M3whxeb950xcDW21iWnR1M3Zhp9RmJyaqTz9Arisvzb5CTR8KeUOpfE3xNRnVfDPNPAxPSnjWz5+VKULJE99iGWG4fMsgq9x8IR9gD1P1ery/IuPn2aplEFS5B0uhk+57KB8rl8oZrxVPJMQLnW9A2cmd126t0u8eZ1hP/+tu30rtvz0878BUEsDBBQAAgAIABWsO0/sLGB0SQAAAGoAAAAbAAAAdW5pdmVyc2FsL3VuaXZlcnNhbC5wbmcueG1ss7GvyM1RKEstKs7Mz7NVMtQzULK34+WyKShKLctMLVeoAIoZ6RlAgJJCJSq3PDOlJMNWydzIECGWkZqZnlFiq2RqghDUBxoJAFBLAwQUAAIACADDqI1PGVrJx1wEAABzEAAAIAAAAHZpZGVvbGVjdHVyZS9jb21tb25fbWVzc2FnZXMubG5nrVhbb6M4FH4faf6DhTTSrjTb6Wpf5qFNRYjTQaU2A6Zp9wW54CZWDc5ySZv99XswhCbaqSBtpSiKDd93js/dObt4zhTaiKKUOj+3/jw5tZDIE53KfHluRWz+x3cLlRXPU650Ls6tXFvoYvL505ni+bLmSwG/P39C6CwTZQnLctKsXtZIpueWP42ntnMVMxrbvh9PI8YoiT17ij1rMuXJ49m37vVX0A699m1yF3v0ksbhte0BztHZmudb5OmlRr/99f30+fvp78NEhAXUi4ENezHBt8yaNN/H4fwA31iT5nsQFwUBJiwOPXeGYzeMCWXmNB5meGZN7nSNVnwjUKXRRoonVK0EOKCShUClkql5kGjYyGsxJGxGr22XxAEOWeA6zKXEmoS6KLZfDS2vq5UuQFyJUlnyeyVSIxNcbZ6vC1GCaF5BKCD4VCsJb+qMy/xkWPSCeNSeGf9e4zC0L7E1Yf2hgOmA/klWK3iWCv0VRDzlSvMUPRQCCGmI+HqtZNK+KcN10WjoK74d0gIsjQPwURguaADWxXklCsTRmpflky7SAyvv6zNE7BKHgiMdtkfOGo4dMZxPQtoUhUiqYTLQ0jb+6eJi4RIwYMxMODYhkdVlBW7P1kpUwmgrm6PwxJjkXjxoiA8l+Kb1HUg3wTLoJs+OiPMjnrI++zxe58lqJA6C65f+3fdmXYoDnw3q1LHFU3oL2QHpSI9B0CtrQq+OQdzhEIyMwyEMsW/cS9t4CfJ2l1S7pE14kyNqi3iSAK6Jpo3UdQk7jUkgtYxHyuOkhPhnBEHs2t4rpaElhWgwq6XcCFCjSEUxaGYaMc8lOGYu88B13XIIBTXOwTOXXMY/I/fveG67Hp79Il75FuW6Qjzd8DwREKEJbwJhC89SmZpnTa4Yrf+p5b+IV119+9KVRjLDt19OjtTnoJq+kka8qkS2roZEN2bu1H+LFk1deFWFMUd/m/zQwcQOXPoxnillVqu27L7bP71mx/poUIl3Wmq8tz5ak7DtTxi6NOQ3hsaqxqMIBaHzpj5q5LetC3qbmz/o8Rxd7vcb45ELPA1dBtiFuC9lNTiKmLwY3dxMWry9q4GWNAocHB4YCWyk6yIx1XLYSC8cnZH6jRHI3bh10Gc6HgLHWXajTImUzMB66QjO6Brv7N+2hwM7LnStUpPESj6aFgHHrTPx/0HuodCZ2VW83AVx26Eu3qNFZ6RWqH/EKNXn4ejo2EvDt8cIc+EkHzIZ87ZMZTqDrWG5lHrM9WPHaaYukFrfV7JSw4NBD/xhE4io5uYDdx4Yix8bb4tUQtU0dmruQAruQGMJ55HnhU6AMWk1mtdKlQmM3vkbGOh83rLgZ1DooacC86RiLF9zAevCwXAR8dxF6liG3XBj4LSulMxHY307Cjuk37TG0TjPvutgI64mPaovqS10V8mPwN/s28rv5s7j7PVS7QxJsCuVY/E31GsqgwHfaAU14BDZr0rz98DZt71/C/4DUEsDBBQAAgAIAMOojU8VHmAbowAAAH8BAAAxAAAAdmlkZW9sZWN0dXJl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w6iNT6eK7jYMBQAA5RkAACoAAAB2aWRlb2xlY3R1cmUvZmxhc2hfcHVibGlzaGluZ19zZXR0aW5ncy54bWztWV9v4jgQf++nsHLaxy3077UVULE0aKOlwJG03T5VJjHgq2NnbYeWfbpPcx/sPsmNEwhQCjXVtrenu0qoij2/n8fjmfFMUjl/jBkaE6mo4FVnb7fsIMJDEVE+rDpXQfPjiYOUxjzCTHBSdbhw0Hltp5KkfUbVyCdag6hCQMPVWaKrzkjr5KxUenh42KUqkWZWsFQDv9oNRVxKJFGEayJLCcMT+KcnCVHOlMGCAH6x4FNYbWcHoUrOdCmilBFEo6pzTSMiWiTUqSRNhtXIKeWSfRzeD6VIedQQTEgkh/2q88tB9jeTydkuaEy4MYuqwaAZ1mc4iqhRBDOffidoROhwBBqD0R5opEdV56BcNiwgXVplybjz3WPD0hBgBq6n9DHROMIa54/5epIMiITzIKqmZUqAdGlsQVKTR10M5EPRhOOYhgHMIGOsqnMR3PXcpttz2w337qrXylW1RgRe0HKtMH7Lu9hGvttzfbcduL27T15nS8RrVnEv615rS8yN+8n3gm1Xatcvt4V0P3faW2Hqgddpb2GHRueyW2/fbrWjz7ddt9fy2l/ugk6nFXjdOSrzygX/q5SWXbkCLi9SueiwepTGfY4pg/zxxGsV0ZCBGJZDEogmhegaYKaIg35PyPC3FDOqJ5CoIM7QPSFJXSUQ5T0TT1XHxIgzp8sJQTEIsiJWT/eLYN3bP13aeylffr6vZ9WsFAmsOxJavLP6e+WjQv/Tw83qr1G0Agk0wXzSEsN31/7oeJ4qT8qb1X9OzcrYJPY2ljLLoKvqv2i+/cP5+R8cH29WYc1qFaw1DkeQ2fUsMS+OzKSosT0ONR3DpUGe6DpIGfPTJBFSz3P74mChxBqaykDwpeAxz6gvWFScGon7JGrjmEwvRJZfiP495U0Q3nPQACKdwZF2EsKRjzncw1TDMYcFh0r7SlOd3b/NqXRdUszQFadQKBB06a8cezjCUi2FdnFE5uoLa124HHNz589r5XCqiI1g22QrxWCXVrSSjKlIlT3iGkqQ2Eqyk2pGuZVob5YYLXXOo9lG2I0ha9kI3pC+otrOxAIVOiCPD4QNqAkerUJJCLdS+5FqNCggKBZ2p3MjUhahiUgRo/cEaYFAUTgvpEcELZZcaCBFnI1CUTh1GDSm5IFE5zYL3cIScQpIk5wY0fkK31L6HfXJQEjgJXgMJSuM06l77b6euAh90PwH8SdYqbnSeGaDD3nJ5rUv3K8fjAFxNMZQZG5HDlmQxIl+E348QVzoGQ7MEZrckB16RKNszmZv1guO8DjzJOMdGSn4EIUDyDlhIoQUSnlKbAlDzJHgbIJwCCGvjF9mSQhGcg/MqdWrFczh4DTZ05COIYKEjIi02nN5b//g8Oj415PTs93SX3/8+XEjaFokQh43y+VVYmNjs2CNfNKYvIBb02q8gFrbcFjjXr/iSvNhjXymYLfGPm1ErIEr7Ygdck1T8gJ4Q2vyAnJDg7KCbQoZm1QVLeA9s9l6I/CuveD2LnC/BssEWTSs1jWVkim7nq/Csor4Jy7COlcBGMy1qlRcv3PVa7i+VaUy8x2rTGbH2e5Y1V5fLMsuUxt0F+oCKxXg4h3mVQRcvYzGUDdF75ZZ3yGS3yksfkRzkofW24TFq47r35NS/qum++l74jcynu9eep86rYv/g/cfNGL+VLwgXXojWryoW/4oYGZiymmMmW8K++JLQu3osFwpPT+1swNsy59majt/A1BLAwQUAAIACADDqI1Pj3ZV/m8CAACHCAAAJAAAAHZpZGVvbGVjdHVyZS9mbGFzaF9za2luX3NldHRpbmdzLnhtbJ1W247aMBB971eg7QfQJRCElCIlXERVdkELP2DIECwcO7IntPx9becGJFnYJi945py5nLEdPHWifPyt0/H2ggm5AUTKI2Usha1Dw58vIVVkxyAMUkTBX8bfB77rDH2vayE1+FGcQZbY+XwyG/RbsZcEJKP8ZJBuEPR7bUguZExYGXbqTN3pqA1sKtgwGsKSKpwxiIGjJvVGrh+0ZkhIBEGkYY59WmGMXHZkbyqeTf3R6/QzoBbCRHz9Yd5WoEjSZE04sCz90PHbdajACyChnpdRzjdvG0MBgz1CuPofUQry14kavyNybcpdmHn8QogDrVskRcpDs4t6A9d9im+oW/iL73YPPG64gWqat7vRPF8hbnIBzGBcx3eeIhekWs+f73FlRFZvRJ5AqofVoq7uoRZ4TOMdJ5Q9sbORxqDPItxU3Hf6fvv5RSEY0uSG8SBJxthmxc+G5m3HJoHQB15rKG9TjJx5/1qY/Of1FeYhRQb2pNzdbGeqqL7PxihT8LrFKvOpo/izFJHIneXS5miOqAvmKAVrSkVSFAs91DxcuaySrVK0mtuL7Srrrb3CTya56UCYyrGlrYKtJSh9TIuL+CrwvafifIASqdyDqnHuPRVnnjKm9hKA10g1Vz6nZrGsirqu5oGFIKxjxZdwwHJyd+YyQVMcT9VHs0Ei8Wo22TrvjpzB5zQmSAXXDgRVNNfgyThMiCTX1zqLIdXsVQlr/ZUog6mC0OBpo2z1qR33mijWk9E4OdPIWrf6izs+6Kl43TtjhgRuvvW/4bITRIbvJSTvvdWdsXWPaQxvQm/xRIo4Qa97ZbLzqcagf5s/IP8AUEsDBBQAAgAIAMOojU98n4QKAgUAAF0ZAAApAAAAdmlkZW9sZWN0dXJlL2h0bWxfcHVibGlzaGluZ19zZXR0aW5ncy54bWztWd1u4jgUvu9TWFnN5RT6u20FVJQGTTT8LaTt9KoyiQFvHTtjO7TM1T7NPtg+yR4nEKAUarpbRittpaqKc77Px8fnfD5OS5fPEUNjIhUVvOwc7BcdRHggQsqHZefGr38+c5DSmIeYCU7KDhcOuqzsleKkz6ga9YjWYKoQ0HB1EeuyM9I6vigUnp6e9qmKpXkrWKKBX+0HIirEkijCNZGFmOEJ/NGTmChnymBBAL+R4FNYZW8PoVLG1BRhwgiiYdm5pSERDRLoRJIvOmJOITPs4+BxKEXCw5pgQiI57JedX47Sn5lNRnZNI8JNVFQFBs2wvsBhSI0fmPXoD4JGhA5H4DDE7ImGelR2jopFwwLWhVWWlDtbPDYsNQFR4HpKHxGNQ6xx9pjNJ8mASNgOoipaJgRIl8YWLDV51vlANhROOI5o4MMbZGJVdq79h65bd7tuq+Y+3HQbmavWCN/zG64Vptfwrrex73Tdntvy3e7DldfeEvGeWdxm1Wtsiblzr3qev+1MrWpzW0jnS7u1Fabqe+3WFnGotZudaut+qxV9ue+43YbX+vrgt9sN3+vMUWlWLuRfqbCcyiVIeZHIxYTVoyTqc0wZyMeLrFVEgwAxLIfEF3UK1TXATBEH/R6T4W8JZlRPQKegztAjIXFVxVDkXVNPZcfUiDOnywjBMSiyvFbPD/NiPTg8X1p7IZt+vq5X3Szl+tUZCS127P5B8ST3//x4s/trHC2BfsaYTxpiuHPvT07nUnlW3Oz+a26WxkbXW1jKVEFX3X8zfIfH8/0/Oj3d7MKa2UpYaxyMQNn1TJgXR2ZW1MQeB5qO4dAgL3wdJIz1kjgWUs+1fXEwd2INTWkg+FLxmGfUFyzMd41EfRK2cAQl3KlzBw2grhlsYDsmHPUwh0OXatjUIEeopK801elhW59aVyXFDN1wCl0BQc3eyiYHIyzVUiHnG2IOuqDSgaMwC272vNYOJ4rYGLaMNikGu2NFK8mYikTZI26h34isLNuJZpRbmXZnMmjpc1a7NsZuBBplY3hH+opquxALlPuAPD4QNqA65K8KJCHcyu1nqtEgh6BI2O3OnUhYiCYiQYw+EqQFAkdhv5AeEbTYYKGBFFE6yrCaJgwaU/JEwkubie5hiigBpJEiRnQ2w/eE/kB9MhASeAkeQ38K43SaXvvvJ84LHTz/l/hjrNTcaTyLwaesQfNa1+63TyaAOBxjaCm3IwfNI1GsP4QfTxAXeoaDcARGG9JND2mYvrNZm/WEIzxOM8lkR0oKOURhAzJOeBGAulKeEFvCAHMkOJsgHEDJK5OXqQjBSJaBGbV6t4MZHJImfRrSMVSQkCGRVmsuHhweHZ+c/np2frFf+OuPPz9vBE1bQtBxM13WE9Y2Xg2skS+uIW/g1lws3kCtvV5Y494/48pVwxr5SntujX157bAGrlw+7JBrriBvgDdcRN5AbriOrGDrQkZGqsIFvGcWW6353q3n3z/47jd/mSCthtW+plQwTdbrPVfa/75oufo/r+dq3/gQH9eqMXF77Ztuze1ZNSazVLESLjvOVtuq1fpq2WWZVqCz0AZYuQDn7DBrGuCkZTSCNincmZDuoHB3VAWv3jzoxjLICudjquBdu/MzBeP/UFlnlXpNXVGPRNSAdiSzHxS1ntv0rtqN6w8NH7WL338w6f5p+LKn/Hvm0gfM/Lva8jf8PRhf/pdIZe9vUEsDBBQAAgAIAMOojU+TaEB+hwEAANkEAAAiAAAAdmlkZW9sZWN0dXJlL2h0bWxfc2tpbl9zZXR0aW5ncy5qc5WUzY6CMBDH7z6FYa8edi1i2FtZIG6yHyb6AkVGbSy0KcVojO++FFEpluxue6Ezv2nnP3R6Ggyr4ayc4evwVH/X67VeK1nC6G7bWmzcYhMWm7TYDtq2JqyA2nYeNamITi57dg02ONbBUlqQhEEalErxXDudpwn20BQ7bRF8D7KNxPFbNHEN5ChAMprvGsALAnfcBnIuM8Lam4Qo9EK/zehjFoym8EELFTHIIFcXdux7ODD2E2QDwebiRfUwvIwcE7JqsolC7L+EXX8lqYl/edbT8HNRijnJgd3OmCJsKrozMyApzRswxnq2wQIYrBSk3/+Qd435M19hCZFzndNM1/FdQRZUFdhIXuZp82fHE8/rDdMRSzior/pP9YqxRGhh14uhx2/8ohHXVNZDGPXGXFmbnsdbVuhyFZ9E7kAWfSmpKoU+eWpbZklOKOu/W4pmUN106GbjIhebTaE4Z4qKLmjZ8gIub4lFUz1NRAS8ap6qCPJhQx/FbuwYna46nc4sj8nefCMG5x9QSwMEFAACAAgAw6iNT7x9NfdKAAAASQAAAB8AAAB2aWRlb2xlY3R1cmUvbG9jYWxfc2V0dGluZ3MueG1ss7GvyM1RKEstKs7Mz7NVMtQzUFJIzUvOT8nMS7dVCg1x07VQUiguScxLSczJz0u1VcrLV1Kwt+OyyclPTswJTi0pASos1rfjAgBQSwECAAAUAAIACADAqI1PuPmYuuICAABnCgAAGAAAAAAAAAABAAAAAAAAAAAAbm9uZS9jb21tb25fbWVzc2FnZXMubG5nUEsBAgAAFAACAAgAwKiNTxUeYBujAAAAfwEAACkAAAAAAAAAAQAAAAAAGAMAAG5vbmUvcGxheWJhY2tfYW5kX25hdmlnYXRpb25fc2V0dGluZ3MueG1sUEsBAgAAFAACAAgAwKiNTx9UimowAwAAxw4AACIAAAAAAAAAAQAAAAAAAgQAAG5vbmUvZmxhc2hfcHVibGlzaGluZ19zZXR0aW5ncy54bWxQSwECAAAUAAIACADAqI1PcVeUnRUBAADRAgAAHAAAAAAAAAABAAAAAAByBwAAbm9uZS9mbGFzaF9za2luX3NldHRpbmdzLnhtbFBLAQIAABQAAgAIAMCojU/Xm3CWKwMAAG8OAAAhAAAAAAAAAAEAAAAAAMEIAABub25lL2h0bWxfcHVibGlzaGluZ19zZXR0aW5ncy54bWxQSwECAAAUAAIACADAqI1PjnP2+moAAADlAAAAGgAAAAAAAAABAAAAAAArDAAAbm9uZS9odG1sX3NraW5fc2V0dGluZ3MuanNQSwECAAAUAAIACADAqI1PvH0190oAAABJAAAAFwAAAAAAAAABAAAAAADNDAAAbm9uZS9sb2NhbF9zZXR0aW5ncy54bWxQSwECAAAUAAIACADiDtRONmFYAkcDAADhCQAAFAAAAAAAAAABAAAAAABMDQAAdW5pdmVyc2FsL3BsYXllci54bWxQSwECAAAUAAIACADCqI1Pxk8IxaYFAAAjFAAAHQAAAAAAAAABAAAAAADFEAAAdW5pdmVyc2FsL2NvbW1vbl9tZXNzYWdlcy5sbmdQSwECAAAUAAIACADCqI1PtrL3yKUAAACCAQAALgAAAAAAAAABAAAAAACmFgAAdW5pdmVyc2FsL3BsYXliYWNrX2FuZF9uYXZpZ2F0aW9uX3NldHRpbmdzLnhtbFBLAQIAABQAAgAIAMKojU9seXYtDwUAAHMZAAAnAAAAAAAAAAEAAAAAAJcXAAB1bml2ZXJzYWwvZmxhc2hfcHVibGlzaGluZ19zZXR0aW5ncy54bWxQSwECAAAUAAIACADCqI1PodvIFnMDAACnDAAAIQAAAAAAAAABAAAAAADrHAAAdW5pdmVyc2FsL2ZsYXNoX3NraW5fc2V0dGluZ3MueG1sUEsBAgAAFAACAAgAwqiNT0BMUkkJBQAA/RgAACYAAAAAAAAAAQAAAAAAnSAAAHVuaXZlcnNhbC9odG1sX3B1Ymxpc2hpbmdfc2V0dGluZ3MueG1sUEsBAgAAFAACAAgAwqiNT9BWwoKfAQAATwYAAB8AAAAAAAAAAQAAAAAA6iUAAHVuaXZlcnNhbC9odG1sX3NraW5fc2V0dGluZ3MuanNQSwECAAAUAAIACADCqI1PBwX3h2kAAABvAAAAHAAAAAAAAAABAAAAAADGJwAAdW5pdmVyc2FsL2xvY2FsX3NldHRpbmdzLnhtbFBLAQIAABQAAgAIABWsO08GUJOm1S0AAM9GAAAXAAAAAAAAAAAAAAAAAGkoAAB1bml2ZXJzYWwvdW5pdmVyc2FsLnBuZ1BLAQIAABQAAgAIABWsO0/sLGB0SQAAAGoAAAAbAAAAAAAAAAEAAAAAAHNWAAB1bml2ZXJzYWwvdW5pdmVyc2FsLnBuZy54bWxQSwECAAAUAAIACADDqI1PGVrJx1wEAABzEAAAIAAAAAAAAAABAAAAAAD1VgAAdmlkZW9sZWN0dXJlL2NvbW1vbl9tZXNzYWdlcy5sbmdQSwECAAAUAAIACADDqI1PFR5gG6MAAAB/AQAAMQAAAAAAAAABAAAAAACPWwAAdmlkZW9sZWN0dXJlL3BsYXliYWNrX2FuZF9uYXZpZ2F0aW9uX3NldHRpbmdzLnhtbFBLAQIAABQAAgAIAMOojU+niu42DAUAAOUZAAAqAAAAAAAAAAEAAAAAAIFcAAB2aWRlb2xlY3R1cmUvZmxhc2hfcHVibGlzaGluZ19zZXR0aW5ncy54bWxQSwECAAAUAAIACADDqI1Pj3ZV/m8CAACHCAAAJAAAAAAAAAABAAAAAADVYQAAdmlkZW9sZWN0dXJlL2ZsYXNoX3NraW5fc2V0dGluZ3MueG1sUEsBAgAAFAACAAgAw6iNT3yfhAoCBQAAXRkAACkAAAAAAAAAAQAAAAAAhmQAAHZpZGVvbGVjdHVyZS9odG1sX3B1Ymxpc2hpbmdfc2V0dGluZ3MueG1sUEsBAgAAFAACAAgAw6iNT5NoQH6HAQAA2QQAACIAAAAAAAAAAQAAAAAAz2kAAHZpZGVvbGVjdHVyZS9odG1sX3NraW5fc2V0dGluZ3MuanNQSwECAAAUAAIACADDqI1PvH0190oAAABJAAAAHwAAAAAAAAABAAAAAACWawAAdmlkZW9sZWN0dXJlL2xvY2FsX3NldHRpbmdzLnhtbFBLBQYAAAAAGAAYAGQHAAAdbAAAAAA="/>
  <p:tag name="MMPROD_UIDATA" val="&lt;database version=&quot;11.0&quot;&gt;&lt;object type=&quot;1&quot; unique_id=&quot;10001&quot;&gt;&lt;object type=&quot;8&quot; unique_id=&quot;10002&quot;&gt;&lt;/object&gt;&lt;object type=&quot;2&quot; unique_id=&quot;10003&quot;&gt;&lt;object type=&quot;3&quot; unique_id=&quot;10081&quot;&gt;&lt;property id=&quot;20148&quot; value=&quot;5&quot;/&gt;&lt;property id=&quot;20300&quot; value=&quot;Slide 2 - &amp;quot;TIẾT 9: SƠN TINH, THỦY TINH (Truyền thuyết)&amp;quot;&quot;/&gt;&lt;property id=&quot;20307&quot; value=&quot;256&quot;/&gt;&lt;/object&gt;&lt;object type=&quot;3&quot; unique_id=&quot;10189&quot;&gt;&lt;property id=&quot;20148&quot; value=&quot;5&quot;/&gt;&lt;property id=&quot;20300&quot; value=&quot;Slide 6&quot;/&gt;&lt;property id=&quot;20307&quot; value=&quot;259&quot;/&gt;&lt;/object&gt;&lt;object type=&quot;3&quot; unique_id=&quot;10190&quot;&gt;&lt;property id=&quot;20148&quot; value=&quot;5&quot;/&gt;&lt;property id=&quot;20300&quot; value=&quot;Slide 8&quot;/&gt;&lt;property id=&quot;20307&quot; value=&quot;260&quot;/&gt;&lt;/object&gt;&lt;object type=&quot;3&quot; unique_id=&quot;10191&quot;&gt;&lt;property id=&quot;20148&quot; value=&quot;5&quot;/&gt;&lt;property id=&quot;20300&quot; value=&quot;Slide 9&quot;/&gt;&lt;property id=&quot;20307&quot; value=&quot;261&quot;/&gt;&lt;/object&gt;&lt;object type=&quot;3&quot; unique_id=&quot;10192&quot;&gt;&lt;property id=&quot;20148&quot; value=&quot;5&quot;/&gt;&lt;property id=&quot;20300&quot; value=&quot;Slide 12&quot;/&gt;&lt;property id=&quot;20307&quot; value=&quot;264&quot;/&gt;&lt;/object&gt;&lt;object type=&quot;3&quot; unique_id=&quot;10193&quot;&gt;&lt;property id=&quot;20148&quot; value=&quot;5&quot;/&gt;&lt;property id=&quot;20300&quot; value=&quot;Slide 10&quot;/&gt;&lt;property id=&quot;20307&quot; value=&quot;262&quot;/&gt;&lt;/object&gt;&lt;object type=&quot;3&quot; unique_id=&quot;10654&quot;&gt;&lt;property id=&quot;20148&quot; value=&quot;5&quot;/&gt;&lt;property id=&quot;20300&quot; value=&quot;Slide 11&quot;/&gt;&lt;property id=&quot;20307&quot; value=&quot;273&quot;/&gt;&lt;/object&gt;&lt;object type=&quot;3&quot; unique_id=&quot;10655&quot;&gt;&lt;property id=&quot;20148&quot; value=&quot;5&quot;/&gt;&lt;property id=&quot;20300&quot; value=&quot;Slide 1&quot;/&gt;&lt;property id=&quot;20307&quot; value=&quot;279&quot;/&gt;&lt;/object&gt;&lt;object type=&quot;3&quot; unique_id=&quot;10656&quot;&gt;&lt;property id=&quot;20148&quot; value=&quot;5&quot;/&gt;&lt;property id=&quot;20300&quot; value=&quot;Slide 3&quot;/&gt;&lt;property id=&quot;20307&quot; value=&quot;286&quot;/&gt;&lt;/object&gt;&lt;object type=&quot;3&quot; unique_id=&quot;10657&quot;&gt;&lt;property id=&quot;20148&quot; value=&quot;5&quot;/&gt;&lt;property id=&quot;20300&quot; value=&quot;Slide 4&quot;/&gt;&lt;property id=&quot;20307&quot; value=&quot;281&quot;/&gt;&lt;/object&gt;&lt;object type=&quot;3&quot; unique_id=&quot;10659&quot;&gt;&lt;property id=&quot;20148&quot; value=&quot;5&quot;/&gt;&lt;property id=&quot;20300&quot; value=&quot;Slide 5 - &amp;quot;Hoạt động 1: Tìm hiểu chung&amp;quot;&quot;/&gt;&lt;property id=&quot;20307&quot; value=&quot;283&quot;/&gt;&lt;/object&gt;&lt;object type=&quot;3&quot; unique_id=&quot;10660&quot;&gt;&lt;property id=&quot;20148&quot; value=&quot;5&quot;/&gt;&lt;property id=&quot;20300&quot; value=&quot;Slide 7&quot;/&gt;&lt;property id=&quot;20307&quot; value=&quot;287&quot;/&gt;&lt;/object&gt;&lt;object type=&quot;3&quot; unique_id=&quot;10661&quot;&gt;&lt;property id=&quot;20148&quot; value=&quot;5&quot;/&gt;&lt;property id=&quot;20300&quot; value=&quot;Slide 13&quot;/&gt;&lt;property id=&quot;20307&quot; value=&quot;288&quot;/&gt;&lt;/object&gt;&lt;object type=&quot;3&quot; unique_id=&quot;10662&quot;&gt;&lt;property id=&quot;20148&quot; value=&quot;5&quot;/&gt;&lt;property id=&quot;20300&quot; value=&quot;Slide 14&quot;/&gt;&lt;property id=&quot;20307&quot; value=&quot;290&quot;/&gt;&lt;/object&gt;&lt;object type=&quot;3&quot; unique_id=&quot;10663&quot;&gt;&lt;property id=&quot;20148&quot; value=&quot;5&quot;/&gt;&lt;property id=&quot;20300&quot; value=&quot;Slide 16&quot;/&gt;&lt;property id=&quot;20307&quot; value=&quot;291&quot;/&gt;&lt;/object&gt;&lt;object type=&quot;3&quot; unique_id=&quot;10664&quot;&gt;&lt;property id=&quot;20148&quot; value=&quot;5&quot;/&gt;&lt;property id=&quot;20300&quot; value=&quot;Slide 17&quot;/&gt;&lt;property id=&quot;20307&quot; value=&quot;292&quot;/&gt;&lt;/object&gt;&lt;object type=&quot;3&quot; unique_id=&quot;10665&quot;&gt;&lt;property id=&quot;20148&quot; value=&quot;5&quot;/&gt;&lt;property id=&quot;20300&quot; value=&quot;Slide 18&quot;/&gt;&lt;property id=&quot;20307&quot; value=&quot;282&quot;/&gt;&lt;/object&gt;&lt;object type=&quot;3&quot; unique_id=&quot;10666&quot;&gt;&lt;property id=&quot;20148&quot; value=&quot;5&quot;/&gt;&lt;property id=&quot;20300&quot; value=&quot;Slide 21 - &amp;quot;Tài liệu tham khảo&amp;quot;&quot;/&gt;&lt;property id=&quot;20307&quot; value=&quot;284&quot;/&gt;&lt;/object&gt;&lt;object type=&quot;3&quot; unique_id=&quot;10709&quot;&gt;&lt;property id=&quot;20148&quot; value=&quot;5&quot;/&gt;&lt;property id=&quot;20300&quot; value=&quot;Slide 20&quot;/&gt;&lt;property id=&quot;20307&quot; value=&quot;295&quot;/&gt;&lt;/object&gt;&lt;object type=&quot;3&quot; unique_id=&quot;11062&quot;&gt;&lt;property id=&quot;20148&quot; value=&quot;5&quot;/&gt;&lt;property id=&quot;20300&quot; value=&quot;Slide 15&quot;/&gt;&lt;property id=&quot;20307&quot; value=&quot;296&quot;/&gt;&lt;/object&gt;&lt;object type=&quot;3&quot; unique_id=&quot;11239&quot;&gt;&lt;property id=&quot;20148&quot; value=&quot;5&quot;/&gt;&lt;property id=&quot;20300&quot; value=&quot;Slide 19&quot;/&gt;&lt;property id=&quot;20307&quot; value=&quot;297&quot;/&gt;&lt;/object&gt;&lt;object type=&quot;3&quot; unique_id=&quot;11700&quot;&gt;&lt;property id=&quot;20148&quot; value=&quot;5&quot;/&gt;&lt;property id=&quot;20300&quot; value=&quot;Slide 22&quot;/&gt;&lt;property id=&quot;20307&quot; value=&quot;298&quot;/&gt;&lt;/object&gt;&lt;/object&gt;&lt;/object&gt;&lt;/database&gt;"/>
  <p:tag name="ISPRING_LMS_API_VERSION" val="SCORM 2004 (4th edition)"/>
  <p:tag name="ISPRINGONLINEFOLDERID" val="0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SCAL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0&quot;},&quot;cloudSettings&quot;:{&quot;onlineDestinationFolderId&quot;:&quot;1&quot;},&quot;publishDestination&quot;:&quot;LMS&quot;,&quot;wordSettings&quot;:{&quot;printCopies&quot;:1}}"/>
  <p:tag name="ISPRING_PRESENTATION_INFO_2" val="&lt;?xml version=&quot;1.0&quot; encoding=&quot;UTF-8&quot; standalone=&quot;no&quot; ?&gt;&#10;&lt;presentation2&gt;&#10;&#10;  &lt;slides&gt;&#10;    &lt;slide id=&quot;{9669646D-1BB5-43BE-811D-6D679E0586C4}&quot; pptId=&quot;279&quot;/&gt;&#10;    &lt;slide id=&quot;{472E49EB-F9B5-4039-8427-0F97B936D2DB}&quot; pptId=&quot;256&quot;/&gt;&#10;    &lt;slide id=&quot;{DFE1D791-C852-44AE-8624-810033147911}&quot; pptId=&quot;286&quot;/&gt;&#10;    &lt;slide id=&quot;{CF5CF4E3-4DF9-4FA2-827A-BF4C326EFAF7}&quot; pptId=&quot;281&quot;/&gt;&#10;    &lt;slide id=&quot;{A9326FD0-8932-40B1-80AC-290F92DFABE6}&quot; pptId=&quot;283&quot;/&gt;&#10;    &lt;slide id=&quot;{68D0E276-E67C-46BF-8D80-944F13E3696A}&quot; pptId=&quot;259&quot;/&gt;&#10;    &lt;slide id=&quot;{346C5289-7D7B-4560-91F4-2CB355DBA39A}&quot; pptId=&quot;287&quot;/&gt;&#10;    &lt;slide id=&quot;{2C83F128-888C-4308-92CB-A48BA5B204FF}&quot; pptId=&quot;260&quot;/&gt;&#10;    &lt;slide id=&quot;{8F5F88EE-223F-4546-BF54-8C9007155429}&quot; pptId=&quot;261&quot;/&gt;&#10;    &lt;slide id=&quot;{724398AE-DBB0-4184-BC96-4BC3DDF16EE7}&quot; pptId=&quot;262&quot;/&gt;&#10;    &lt;slide id=&quot;{9CA85A09-94C2-4DF7-B007-B664202BC760}&quot; pptId=&quot;273&quot;/&gt;&#10;    &lt;slide id=&quot;{9C46A784-C27C-49A8-94BF-F9C63A040D15}&quot; pptId=&quot;264&quot;/&gt;&#10;    &lt;slide id=&quot;{5B281FA5-5719-4E64-8303-682BF13164CE}&quot; pptId=&quot;288&quot;/&gt;&#10;    &lt;slide id=&quot;{8226E069-1D86-41B0-B495-B87A8FF27FEA}&quot; pptId=&quot;290&quot;/&gt;&#10;    &lt;slide id=&quot;{5EA2CFCF-3BDB-483D-8F85-441BF2BFD135}&quot; pptId=&quot;296&quot;/&gt;&#10;    &lt;slide id=&quot;{98352BC8-3A2E-4BD2-A0E5-35E0C40A5A10}&quot; pptId=&quot;291&quot;/&gt;&#10;    &lt;slide id=&quot;{026B1EF0-DBD3-46CF-96AC-0E4D0925BF8B}&quot; pptId=&quot;292&quot;/&gt;&#10;    &lt;slide id=&quot;{9F4F3B58-C690-48C9-B9EB-C5D617BCF80D}&quot; pptId=&quot;282&quot;/&gt;&#10;    &lt;slide id=&quot;{CEE01338-BF8E-44DE-93E5-2B3FB23BFE8E}&quot; pptId=&quot;297&quot;/&gt;&#10;    &lt;slide id=&quot;{CC9A1704-AE6A-4830-B007-B90D51FDEDB6}&quot; pptId=&quot;295&quot;/&gt;&#10;    &lt;slide id=&quot;{B9B3C145-E386-4549-AC9A-B6490BD52E69}&quot; pptId=&quot;284&quot;/&gt;&#10;    &lt;slide id=&quot;{3AB16182-037F-4BA4-870E-2190BD082445}&quot; pptId=&quot;298&quot;/&gt;&#10;  &lt;/slides&gt;&#10;&#10;  &lt;narration&gt;&#10;    &lt;audioTracks&gt;&#10;      &lt;audioTrack muted=&quot;false&quot; name=&quot;ConRongVietNamBeat-VA-4754337&quot; resource=&quot;d77519af&quot; slideId=&quot;{9669646D-1BB5-43BE-811D-6D679E0586C4}&quot; startTime=&quot;0&quot; volume=&quot;1&quot;&gt;&#10;        &lt;audio channels=&quot;2&quot; format=&quot;fltp&quot; sampleRate=&quot;44100&quot;/&gt;&#10;      &lt;/audioTrack&gt;&#10;      &lt;audioTrack muted=&quot;false&quot; name=&quot;HoaTau-SaoTrucDanBau-4185153&quot; resource=&quot;9dcdc485&quot; slideId=&quot;{CF5CF4E3-4DF9-4FA2-827A-BF4C326EFAF7}&quot; startTime=&quot;0&quot; stepIndex=&quot;0&quot; volume=&quot;1&quot;&gt;&#10;        &lt;audio channels=&quot;2&quot; format=&quot;fltp&quot; sampleRate=&quot;44100&quot;/&gt;&#10;      &lt;/audioTrack&gt;&#10;      &lt;audioTrack muted=&quot;false&quot; name=&quot;GoinhoquehuongSaoTranhBau-Dangc_h9mm&quot; resource=&quot;2e8051ab&quot; slideId=&quot;{9CA85A09-94C2-4DF7-B007-B664202BC760}&quot; startTime=&quot;14586&quot; stepIndex=&quot;0&quot; volume=&quot;1&quot;&gt;&#10;        &lt;audio channels=&quot;2&quot; format=&quot;fltp&quot; sampleRate=&quot;44100&quot;/&gt;&#10;      &lt;/audioTrack&gt;&#10;      &lt;audioTrack muted=&quot;false&quot; name=&quot;nhac nên trang bia&quot; resource=&quot;f4134337&quot; slideId=&quot;{B9B3C145-E386-4549-AC9A-B6490BD52E69}&quot; startTime=&quot;0&quot; volume=&quot;1&quot;&gt;&#10;        &lt;audio channels=&quot;2&quot; format=&quot;fltp&quot; sampleRate=&quot;44100&quot;/&gt;&#10;      &lt;/audioTrack&gt;&#10;    &lt;/audioTracks&gt;&#10;    &lt;videoTracks/&gt;&#10;  &lt;/narration&gt;&#10;&#10;&lt;/presentation2&gt;&#10;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[[&quot;\uFFFDC@\uFFFD{677AF757-EDA5-4D89-8107-6998D8BF7F96}&quot;,&quot;D:\\BAI GIANG\\THCS\\van 6\\Bai giang _ Son tinh Thuy tinh\\Tep nguon\\slide\\văn học sơn tinh thủy tinh\\Bai du thi\\New folder (4)&quot;],[&quot;\uFFFD\u0001\uFFFD\n{21211D8B-F6B6-4EE0-8FC9-FE116CC452E3}&quot;,&quot;D:\\GIÁO ÁN E-LEARNING\\THCS\\văn học sơn tinh thủy tinh&quot;],[&quot;Ȳ-P{DEF56D26-47DD-4EE5-9874-E9B9C9521F6E}&quot;,&quot;C:\\Users\\ADMIN\\Downloads\\Sơn tinh thủy tinh\\baiduthi&quot;]]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ISPRING_PRESENTER_ID" val="{2BE916AC-EF6B-41BD-AC18-103529EF23AC}"/>
  <p:tag name="GENSWF_ADVANCE_TIME" val="28.000"/>
  <p:tag name="ISPRING_SLIDE_ID_2" val="{8F5F88EE-223F-4546-BF54-8C9007155429}"/>
  <p:tag name="GENSWF_SLIDE_TITLE" val="Nội dun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Hình ảnh lễ vật"/>
  <p:tag name="ISPRING_SLIDE_INDENT_LEVEL" val="0"/>
  <p:tag name="GENSWF_ADVANCE_TIME" val="25.000"/>
  <p:tag name="ISPRING_CUSTOM_TIMING_USED" val="1"/>
  <p:tag name="ISPRING_PRESENTER_ID" val="{2BE916AC-EF6B-41BD-AC18-103529EF23AC}"/>
  <p:tag name="ISPRING_SLIDE_ID_2" val="{724398AE-DBB0-4184-BC96-4BC3DDF16EE7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Nhân vật Sơn Tinh, Thủy Tinh"/>
  <p:tag name="ISPRING_SLIDE_INDENT_LEVEL" val="0"/>
  <p:tag name="GENSWF_ADVANCE_TIME" val="20.000"/>
  <p:tag name="ISPRING_CUSTOM_TIMING_USED" val="1"/>
  <p:tag name="ISPRING_PRESENTER_ID" val="{2BE916AC-EF6B-41BD-AC18-103529EF23AC}"/>
  <p:tag name="ISPRING_SLIDE_ID_2" val="{9CA85A09-94C2-4DF7-B007-B664202BC76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So sánh Sơn Tinh, Thủy Tinh"/>
  <p:tag name="ISPRING_SLIDE_INDENT_LEVEL" val="0"/>
  <p:tag name="GENSWF_ADVANCE_TIME" val="42.000"/>
  <p:tag name="ISPRING_CUSTOM_TIMING_USED" val="1"/>
  <p:tag name="ISPRING_PRESENTER_ID" val="{2BE916AC-EF6B-41BD-AC18-103529EF23AC}"/>
  <p:tag name="ISPRING_SLIDE_ID_2" val="{9C46A784-C27C-49A8-94BF-F9C63A040D1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Cuộc chiến giữa Sơn Tinh, Thủy Tinh"/>
  <p:tag name="ISPRING_SLIDE_INDENT_LEVEL" val="0"/>
  <p:tag name="GENSWF_ADVANCE_TIME" val="50.000"/>
  <p:tag name="ISPRING_CUSTOM_TIMING_USED" val="1"/>
  <p:tag name="ISPRING_PRESENTER_ID" val="{2BE916AC-EF6B-41BD-AC18-103529EF23AC}"/>
  <p:tag name="ISPRING_SLIDE_ID_2" val="{5B281FA5-5719-4E64-8303-682BF13164CE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Nguyên nhân của trận chiến"/>
  <p:tag name="ISPRING_SLIDE_INDENT_LEVEL" val="0"/>
  <p:tag name="GENSWF_ADVANCE_TIME" val="20.000"/>
  <p:tag name="ISPRING_CUSTOM_TIMING_USED" val="1"/>
  <p:tag name="ISPRING_PRESENTER_ID" val="{2BE916AC-EF6B-41BD-AC18-103529EF23AC}"/>
  <p:tag name="ISPRING_SLIDE_ID_2" val="{8226E069-1D86-41B0-B495-B87A8FF27FEA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2BE916AC-EF6B-41BD-AC18-103529EF23AC}"/>
  <p:tag name="GENSWF_SLIDE_TITLE" val="Diễn biến"/>
  <p:tag name="GENSWF_ADVANCE_TIME" val="22.552"/>
  <p:tag name="ISPRING_CUSTOM_TIMING_USED" val="1"/>
  <p:tag name="ISPRING_SLIDE_ID_2" val="{5EA2CFCF-3BDB-483D-8F85-441BF2BFD13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Kết quả của trận chiến"/>
  <p:tag name="ISPRING_SLIDE_INDENT_LEVEL" val="0"/>
  <p:tag name="GENSWF_ADVANCE_TIME" val="34.000"/>
  <p:tag name="ISPRING_CUSTOM_TIMING_USED" val="1"/>
  <p:tag name="ISPRING_PRESENTER_ID" val="{2BE916AC-EF6B-41BD-AC18-103529EF23AC}"/>
  <p:tag name="ISPRING_SLIDE_ID_2" val="{98352BC8-3A2E-4BD2-A0E5-35E0C40A5A10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ổng kết"/>
  <p:tag name="ISPRING_SLIDE_INDENT_LEVEL" val="0"/>
  <p:tag name="ISPRING_CUSTOM_TIMING_USED" val="1"/>
  <p:tag name="ISPRING_PRESENTER_ID" val="{2BE916AC-EF6B-41BD-AC18-103529EF23AC}"/>
  <p:tag name="ISPRING_SLIDE_ID_2" val="{026B1EF0-DBD3-46CF-96AC-0E4D0925BF8B}"/>
  <p:tag name="GENSWF_ADVANCE_TIME" val="38.0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GENSWF_SLIDE_TITLE" val="Củng cố kiến thức"/>
  <p:tag name="ISPRING_SLIDE_INDENT_LEVEL" val="0"/>
  <p:tag name="ISPRING_CUSTOM_TIMING_USED" val="1"/>
  <p:tag name="GENSWF_ADVANCE_TIME" val="43.825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1.quiz"/>
  <p:tag name="ISPRING_QUIZ_RELATIVE_PATH" val="Bai 3 Son Tinh Thuy Tinh\quiz\quiz1.quiz"/>
  <p:tag name="ISPRING_PRESENTER_ID" val="{2BE916AC-EF6B-41BD-AC18-103529EF23AC}"/>
  <p:tag name="ISPRING_QUIZ_FULL_PATH" val="D:\BAI GIANG\THCS\van 6\Bai giang _ Son tinh Thuy tinh\Tep nguon\slide\văn học sơn tinh thủy tinh\Bai 3 Son Tinh Thuy Tinh\quiz\quiz1.quiz"/>
  <p:tag name="ISPRING_SLIDE_ID_2" val="{9F4F3B58-C690-48C9-B9EB-C5D617BCF80D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" val="{C78C1D09-EF2D-4F9E-AFF4-164924803527}"/>
  <p:tag name="GENSWF_SLIDE_TITLE" val="Giới thiệu"/>
  <p:tag name="ISPRING_PRESENTER_ID" val="{2BE916AC-EF6B-41BD-AC18-103529EF23AC}"/>
  <p:tag name="GENSWF_ADVANCE_TIME" val="32.900"/>
  <p:tag name="ISPRING_SLIDE_ID_2" val="{9669646D-1BB5-43BE-811D-6D679E0586C4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Video truyện Sơn tinh - Thủy tinh"/>
  <p:tag name="ISPRING_SLIDE_INDENT_LEVEL" val="0"/>
  <p:tag name="ISPRING_PRESENTER_ID" val="{2BE916AC-EF6B-41BD-AC18-103529EF23AC}"/>
  <p:tag name="GENSWF_ADVANCE_TIME" val="411.457"/>
  <p:tag name="ISPRING_CUSTOM_TIMING_USED" val="1"/>
  <p:tag name="ISPRING_SLIDE_ID_2" val="{CEE01338-BF8E-44DE-93E5-2B3FB23BFE8E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ADVANCE_TIME" val="54.000"/>
  <p:tag name="ISPRING_CUSTOM_TIMING_USED" val="1"/>
  <p:tag name="ISPRING_PRESENTER_ID" val="{2BE916AC-EF6B-41BD-AC18-103529EF23AC}"/>
  <p:tag name="GENSWF_SLIDE_TITLE" val="Video kết thúc bài học"/>
  <p:tag name="ISPRING_SLIDE_ID_2" val="{CC9A1704-AE6A-4830-B007-B90D51FDEDB6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ISPRING_PRESENTER_ID" val="{2BE916AC-EF6B-41BD-AC18-103529EF23AC}"/>
  <p:tag name="GENSWF_ADVANCE_TIME" val="15.000"/>
  <p:tag name="ISPRING_SLIDE_ID_2" val="{B9B3C145-E386-4549-AC9A-B6490BD52E69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Bài học kết thúc"/>
  <p:tag name="ISPRING_SLIDE_INDENT_LEVEL" val="0"/>
  <p:tag name="ISPRING_PRESENTER_ID" val="{2BE916AC-EF6B-41BD-AC18-103529EF23AC}"/>
  <p:tag name="ISPRING_CUSTOM_TIMING_USED" val="1"/>
  <p:tag name="GENSWF_ADVANCE_TIME" val="10.000"/>
  <p:tag name="ISPRING_SLIDE_ID_2" val="{3AB16182-037F-4BA4-870E-2190BD08244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ISPRING_PRESENTER_ID" val="{2BE916AC-EF6B-41BD-AC18-103529EF23AC}"/>
  <p:tag name="GENSWF_ADVANCE_TIME" val="10.528"/>
  <p:tag name="ISPRING_SLIDE_ID_2" val="{472E49EB-F9B5-4039-8427-0F97B936D2DB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Video giới thiệu"/>
  <p:tag name="ISPRING_SLIDE_INDENT_LEVEL" val="0"/>
  <p:tag name="GENSWF_ADVANCE_TIME" val="54.000"/>
  <p:tag name="ISPRING_CUSTOM_TIMING_USED" val="1"/>
  <p:tag name="ISPRING_PRESENTER_ID" val="{2BE916AC-EF6B-41BD-AC18-103529EF23AC}"/>
  <p:tag name="ISPRING_SLIDE_ID_2" val="{DFE1D791-C852-44AE-8624-810033147911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GENSWF_SLIDE_TITLE" val="Mục tiêu bài học"/>
  <p:tag name="GENSWF_ADVANCE_TIME" val="60.030"/>
  <p:tag name="ISPRING_PRESENTER_ID" val="{2BE916AC-EF6B-41BD-AC18-103529EF23AC}"/>
  <p:tag name="ISPRING_SLIDE_ID_2" val="{CF5CF4E3-4DF9-4FA2-827A-BF4C326EFAF7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33.000"/>
  <p:tag name="ISPRING_SLIDE_INDENT_LEVEL" val="0"/>
  <p:tag name="ISPRING_CUSTOM_TIMING_USED" val="1"/>
  <p:tag name="ISPRING_PRESENTER_ID" val="{2BE916AC-EF6B-41BD-AC18-103529EF23AC}"/>
  <p:tag name="ISPRING_SLIDE_ID_2" val="{A9326FD0-8932-40B1-80AC-290F92DFABE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óm tắt văn bản"/>
  <p:tag name="ISPRING_SLIDE_INDENT_LEVEL" val="0"/>
  <p:tag name="GENSWF_ADVANCE_TIME" val="130.000"/>
  <p:tag name="ISPRING_CUSTOM_TIMING_USED" val="1"/>
  <p:tag name="ISPRING_PRESENTER_ID" val="{2BE916AC-EF6B-41BD-AC18-103529EF23AC}"/>
  <p:tag name="ISPRING_SLIDE_ID_2" val="{68D0E276-E67C-46BF-8D80-944F13E3696A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Bố cục văn bản"/>
  <p:tag name="ISPRING_SLIDE_INDENT_LEVEL" val="0"/>
  <p:tag name="GENSWF_ADVANCE_TIME" val="30.000"/>
  <p:tag name="ISPRING_CUSTOM_TIMING_USED" val="1"/>
  <p:tag name="ISPRING_PRESENTER_ID" val="{2BE916AC-EF6B-41BD-AC18-103529EF23AC}"/>
  <p:tag name="ISPRING_SLIDE_ID_2" val="{346C5289-7D7B-4560-91F4-2CB355DBA39A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Phân tích: Vua Hùng kén rể"/>
  <p:tag name="ISPRING_SLIDE_INDENT_LEVEL" val="0"/>
  <p:tag name="GENSWF_ADVANCE_TIME" val="11.000"/>
  <p:tag name="ISPRING_CUSTOM_TIMING_USED" val="1"/>
  <p:tag name="ISPRING_PRESENTER_ID" val="{2BE916AC-EF6B-41BD-AC18-103529EF23AC}"/>
  <p:tag name="ISPRING_SLIDE_ID_2" val="{2C83F128-888C-4308-92CB-A48BA5B204FF}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1704</TotalTime>
  <Words>872</Words>
  <Application>Microsoft Office PowerPoint</Application>
  <PresentationFormat>On-screen Show (4:3)</PresentationFormat>
  <Paragraphs>144</Paragraphs>
  <Slides>22</Slides>
  <Notes>22</Notes>
  <HiddenSlides>0</HiddenSlides>
  <MMClips>21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4" baseType="lpstr">
      <vt:lpstr>Arial</vt:lpstr>
      <vt:lpstr>Calibri</vt:lpstr>
      <vt:lpstr>Lucida Sans Unicode</vt:lpstr>
      <vt:lpstr>Segoe UI</vt:lpstr>
      <vt:lpstr>Segoe UI Semibold</vt:lpstr>
      <vt:lpstr>Times New Roman</vt:lpstr>
      <vt:lpstr>Verdana</vt:lpstr>
      <vt:lpstr>Wingdings 2</vt:lpstr>
      <vt:lpstr>Wingdings 3</vt:lpstr>
      <vt:lpstr>1_Office Theme</vt:lpstr>
      <vt:lpstr>Concourse</vt:lpstr>
      <vt:lpstr>Bitmap Image</vt:lpstr>
      <vt:lpstr>PowerPoint Presentation</vt:lpstr>
      <vt:lpstr>TIẾT 9: SƠN TINH, THỦY TINH (Truyền thuyết)</vt:lpstr>
      <vt:lpstr>PowerPoint Presentation</vt:lpstr>
      <vt:lpstr>PowerPoint Presentation</vt:lpstr>
      <vt:lpstr>Hoạt động 1: Tìm hiểu chung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Tài liệu tham khảo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 3 Son Tinh Thuy Tinh</dc:title>
  <dc:creator>TUANPHAM</dc:creator>
  <cp:lastModifiedBy>Admin</cp:lastModifiedBy>
  <cp:revision>221</cp:revision>
  <dcterms:created xsi:type="dcterms:W3CDTF">2006-08-16T00:00:00Z</dcterms:created>
  <dcterms:modified xsi:type="dcterms:W3CDTF">2019-12-13T16:22:15Z</dcterms:modified>
</cp:coreProperties>
</file>